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5646" autoAdjust="0"/>
  </p:normalViewPr>
  <p:slideViewPr>
    <p:cSldViewPr>
      <p:cViewPr varScale="1">
        <p:scale>
          <a:sx n="109" d="100"/>
          <a:sy n="109" d="100"/>
        </p:scale>
        <p:origin x="16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334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transactions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locking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C874-1788-448F-877A-6B29AC6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types of concurrency problems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locking can prevent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FBD3-6A46-4AC0-8DF7-51BD9715E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Lost updates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Dirty reads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Nonrepeatable reads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Phantom reads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4CF7-A1CB-4512-8146-49D5D72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6584-35D7-4935-A40D-34320577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0530-D471-4AEA-B81D-19B2734A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4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2FC-D68A-4791-A2BB-F47DFCA3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concurrency problems prevented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each transaction isolation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4C8C-FEB9-4114-934A-20649966F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200400" algn="l"/>
                <a:tab pos="49149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Isolation level	Problems prevented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3200400" algn="l"/>
                <a:tab pos="4914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READ UNCOMMITTED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None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3200400" algn="l"/>
                <a:tab pos="4914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READ COMMITTED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Dirty reads</a:t>
            </a:r>
          </a:p>
          <a:p>
            <a:pPr marL="32004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3200400" algn="l"/>
                <a:tab pos="4914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REPEATABLE 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Dirty reads, lost updates,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nonrepeatable reads</a:t>
            </a:r>
          </a:p>
          <a:p>
            <a:pPr marL="3543300" marR="0" indent="-32004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3200400" algn="l"/>
                <a:tab pos="49149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SERIALIZABLE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All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09C7-66F4-4A5C-8777-CE5E9FDA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4DBF-9D7E-4F42-897B-43F1E2D4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3366-15E2-47C0-9705-2E7021A6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0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603C-84C0-4098-84F3-3002362A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SET TRANSACTION ISOLATION LEVEL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6316E-AE16-478D-9C75-4B01CC2A0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{GLOBAL|SESSION} TRANSACTION ISOLATION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{READ UNCOMMITTED|READ COMMITTED|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REPEATABLE READ|SERIALIZABLE}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transaction isolation level to…</a:t>
            </a:r>
          </a:p>
          <a:p>
            <a:pPr marL="347472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SERIALIZABLE for the next transaction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TRANSACTION ISOLATION LEVEL SERIALIZABLE</a:t>
            </a:r>
          </a:p>
          <a:p>
            <a:pPr marL="347472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UNCOMMITTED for the current session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SESSION TRANSACTION ISOLATION LEVEL READ UNCOMMITTED</a:t>
            </a:r>
          </a:p>
          <a:p>
            <a:pPr marL="347472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COMMITTED for all sessions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TRANSACTION ISOLATION LEVEL READ COMMITTED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19F4-D26E-4230-93EA-0ED08CDF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AC5F-00B2-4981-8E9E-28BB9B4B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DF14-1226-4C3D-B81C-79C9C34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D53-A3F2-4F7A-BBE7-1D61EA9C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transactions that show how to work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locking reads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9DC0-9299-4D58-9D2F-95E6EF411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29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lock row with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2 in parent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SHARE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Transaction B waits for transaction A to finish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Transaction C returns an error immediately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Transaction D skips the locked row and returns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    the other rows immediately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insert row with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2 into child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(2, 2023, 138193.69);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  -- Transaction B executes now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337C-0643-43DE-9FCB-50D96E15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D14C-E68F-4E41-8DD4-E8A3DF66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DE03-E617-4D2E-8BC7-7825D1FF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9A08-DC87-435A-9DBE-B50FB22C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transactions that show how to work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locking reads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CD8C-0A3B-4A18-AC10-7A0E64ACC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83787"/>
            <a:ext cx="7391400" cy="4764613"/>
          </a:xfrm>
        </p:spPr>
        <p:txBody>
          <a:bodyPr/>
          <a:lstStyle/>
          <a:p>
            <a:pPr marL="3429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UPDATE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3429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UPDATE NOWAIT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3429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sales_reps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UPDATE SKIP LOCKED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22F8-84A2-4ABD-92E8-8F4477B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8D12-FD88-4A19-A042-CDFE0C96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062E-5666-42D0-8972-790997E9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5C4-7B81-4F23-8B3D-8942B6FD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the transactions for locking reads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74B5-10CF-4C38-AD69-618ED2BC9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separate connection for transaction A and one of the other transactions.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Execute one statement at a time, alternating between the two transactions.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4A70-84AA-48E5-99F0-83CDC376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2603-2CB6-4F88-8EAF-5E54271D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8EAE-BFE9-497A-BDF5-64E9C2FE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8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6753-0F71-4D9D-A66F-43292D8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statements that illustrate deadlocking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D912-5202-4171-A336-FB12C23CE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B (possible deadlock)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B (prevents deadlocks)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savings SET balance = balance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checking SET balance = balance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BE41-793E-45C7-96B7-9465187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4A2C-0A2C-4691-B63D-29BC25D2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3205-42BC-4D8E-8BEF-8988ECC4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223-B681-461C-9ACD-5F0C2FB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prevent deadlocks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E9B7E-1D28-4DAD-930D-D0D646385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allow transactions to remain open for very long.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a transaction isolation level higher than necessary.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large changes when you can be assured of nearly exclusive access.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 locking when coding your transactions.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3F5A-CD45-4264-8538-A181231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6908-A8FE-4BC0-8F45-3BDF55A9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5C4D-F743-4D7A-8E46-76E1D38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4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FB96-764B-4D96-8FFA-881DF891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B9902-6C3F-4049-B042-553461943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set of SQL statements to be combined into a transaction, write a script that begins, commits, and rolls back the transaction.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transactions.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save points.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locking helps prevent concurrency problems.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transaction isolation level affects concurrency problems and performance.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options for locking selected rows and how they can prevent concurrency problems.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deadlock.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techniques that can reduce deadlocks.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BB38-F0DF-4D02-AF02-FDB96A4B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20F2-CD41-4B16-8FF3-6B0408BA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80D5-ECAA-4014-8258-E8B943CF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61CE-8A1A-481F-A4BD-F32CCD40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with a transaction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AB1B-B60D-472F-94AD-0472AD2CE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SQLEXCEPTION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VALUES (115, 34, 'ZXA-080', '2022-01-18',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14092.59, 0, 0, 3, '2022-04-18',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VALUES (115, 1, 160, 4447.23, 'HW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2E9D-9560-48CF-9509-5FD0FA6A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8B99-0395-45E7-BABA-95AFF503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AF81-F5C8-4081-B299-60E9B120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6855-B8F8-4C94-BE59-2AE5994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with a transaction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A74B-7839-41DC-A7B4-3A0EA3875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VALUES (115, 2, 167, 9645.36, 'OS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'The transaction was committed.';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ROLLBACK;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'The transaction was rolled back.';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5A29-C44B-4917-97DA-12C5E7C2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188C-DB05-410C-9390-CB52F865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362B-8B68-434F-8D5B-3873A7D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5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75F8-18C1-48AA-8901-AD8C4735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use transactions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3E83-960D-4045-89F6-7F37D0391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code two or more INSERT, UPDATE, or DELETE statements that affect related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move rows from one table to another table by using INSERT and DELETE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Whenever the failure of an INSERT, UPDATE, or DELETE statement would violate data integrity.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3ED7-5875-435D-A9B2-ED2EDFA8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1D2A-42F6-44DA-8FE0-215DCED0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BF58-E6AE-4153-AD7F-315A175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F76F-7811-4BBE-9D17-F0759B0B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save 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CFF8-E196-4464-9C42-5982AE295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SAVEPOINT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before_invoice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(115, 34, 'ZXA-080', '2022-01-18',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14092.59, 0, 0, 3, '2022-04-18',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SAVEPOINT before_line_item1;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(115, 1, 160, 4447.23, 'HW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SAVEPOINT before_line_item2;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1AFA-6962-4832-AD30-B9A42D76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ACD0-D302-4C12-BF12-C06DBF5F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D177-ED47-4265-8F4C-E505BE0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1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DB4-B5AB-4ECB-A18B-F82EACE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save points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613E-89ED-4C73-9B72-18A7502D8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(115, 2, 167, 9645.36,'OS upgrade');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TO SAVEPOINT before_line_item2;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TO SAVEPOINT before_line_item1;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TO SAVEPOINT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before_invoice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FA9B-3A4D-4181-830C-8EF4112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F01A-B0D2-4712-8B87-42808171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996E-427E-4C4C-9310-1F38132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1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DCB-4E54-45D0-9213-DBDEDF18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transactions that retrieve and then modify the data in the same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E63C-41AB-46EE-88B5-6DE777DEFC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29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+ 100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SELECT statement in Transaction 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    won't show the updated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UPDATE statement in Transaction 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    will wait for transaction A to finish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SELECT statement in Transaction 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    will display the updated data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UPDATE statement in Transaction 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    will execute immediately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3E2C-D73D-4825-81D6-9FA74FF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AE4-F28D-4930-92ED-5CFD189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5BAF-BB1F-4A78-87C1-E59DF28B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FAE3-E99C-4986-BC0F-6EC8B2E7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transactions that retrieve and then modify the data in the same row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23F8-5B84-45B8-B87E-7441C0F18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648200"/>
          </a:xfrm>
        </p:spPr>
        <p:txBody>
          <a:bodyPr/>
          <a:lstStyle/>
          <a:p>
            <a:pPr marL="347345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Transaction 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+ 200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these transactions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separate connection for each transaction.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Execute one statement at a time, alternating between the two transactions.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E00E-A41F-4A57-82CE-490F781B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337B-3D11-4F11-898A-CFC8D452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905-8DBA-4CB0-B297-F390FD12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2311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131</TotalTime>
  <Words>1470</Words>
  <Application>Microsoft Office PowerPoint</Application>
  <PresentationFormat>On-screen Show (4:3)</PresentationFormat>
  <Paragraphs>251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Objectives</vt:lpstr>
      <vt:lpstr>A stored procedure with a transaction</vt:lpstr>
      <vt:lpstr>A stored procedure with a transaction (continued)</vt:lpstr>
      <vt:lpstr>When to use transactions</vt:lpstr>
      <vt:lpstr>A script that uses save points</vt:lpstr>
      <vt:lpstr>A script that uses save points (continued)</vt:lpstr>
      <vt:lpstr>Two transactions that retrieve and then modify the data in the same row</vt:lpstr>
      <vt:lpstr>Two transactions that retrieve and then modify the data in the same row (continued)</vt:lpstr>
      <vt:lpstr>The four types of concurrency problems that locking can prevent</vt:lpstr>
      <vt:lpstr>The concurrency problems prevented  by each transaction isolation level</vt:lpstr>
      <vt:lpstr>The syntax of the SET TRANSACTION ISOLATION LEVEL statement</vt:lpstr>
      <vt:lpstr>Four transactions that show how to work  with locking reads</vt:lpstr>
      <vt:lpstr>Four transactions that show how to work  with locking reads (continued)</vt:lpstr>
      <vt:lpstr>How to test the transactions for locking reads</vt:lpstr>
      <vt:lpstr>UPDATE statements that illustrate deadlocking</vt:lpstr>
      <vt:lpstr>How to prevent deadlocks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8</cp:revision>
  <cp:lastPrinted>2016-01-14T23:03:16Z</cp:lastPrinted>
  <dcterms:created xsi:type="dcterms:W3CDTF">2019-02-12T20:10:51Z</dcterms:created>
  <dcterms:modified xsi:type="dcterms:W3CDTF">2023-09-26T20:16:55Z</dcterms:modified>
</cp:coreProperties>
</file>