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3" r:id="rId23"/>
    <p:sldId id="295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6" autoAdjust="0"/>
    <p:restoredTop sz="95173" autoAdjust="0"/>
  </p:normalViewPr>
  <p:slideViewPr>
    <p:cSldViewPr>
      <p:cViewPr varScale="1">
        <p:scale>
          <a:sx n="98" d="100"/>
          <a:sy n="98" d="100"/>
        </p:scale>
        <p:origin x="4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28800" y="2209800"/>
            <a:ext cx="56388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stored procedures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AB65-BEBE-49EF-9911-E5CE9B5F4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procedure that provides a default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 value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5A6FC-38D6-4E5D-A06A-4A96102F7F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TRANSACTION;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COMMIT;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ROLLBACK;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stored procedure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update_invoices_credit_total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(56, 200);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statement that calls the stored procedure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update_invoices_credit_total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(56, NULL);</a:t>
            </a: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298ED-958B-465B-971A-5328CCEF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5C0D3-D83A-4096-B05B-849C9B9F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B2094-2332-4FF7-88F9-D01AFC51F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32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6827-1554-461E-928A-5888BDA4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SIGNAL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7F3E-37FE-43A2-BCB5-16395BAA0A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6200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SIGNAL SQLSTATE [VALUE]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sqlstate_value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[SET MESSAGE_TEXT = message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[, MYSQL_ERRNO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mysql_error_number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procedure that raises a predefined exception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update_invoices_credit_total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DECIMAL(9,2)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Validate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paramater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 THEN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SIGNAL SQLSTATE '22003'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MESSAGE_TEXT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'The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must be greater than or equal to 0.',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MYSQL_ERRNO = 1264;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204EF-2518-4392-9703-04347165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5F4E-0356-4660-9EEC-3936765F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C575E-E2FC-43BA-A6C4-EFB3FA0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0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0986-D741-4B7A-AD42-D16A30DC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procedure that raises a predefined exception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0F09D-E820-4A9E-BB46-41B3E22246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 THEN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SIGNAL SQLSTATE '22003'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MESSAGE_TEXT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must be less than 1000.',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MYSQL_ERRNO = 1264;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Set default values for parameters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 THEN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UPDATE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43156-7EB0-492D-99A2-F00E5D9E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8E6B-E9E9-4A35-92ED-C77FFE60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6E843-4015-4DFF-B8A6-32DD6E52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30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DDAF-28CD-4934-AEE4-2F59A594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FF826-1564-4CF0-A82F-A24614C8C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update_invoices_credit_total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(56, -100);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1264.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must be greater than or equal to 0.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B0559-DD7C-42E0-90B5-80FC3799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9E01C-1CC1-428E-A721-D61CFE0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8213-62D6-48D5-84D2-304DA906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26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EE7D-1ECE-4FAE-A1A7-E07718F1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procedure that validates data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3B244-C813-4504-8A5D-DB3A45B72C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insert_invoice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VARCHAR(50),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DATE,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DECIMAL(9,2),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INT,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INT;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DATE; 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terms_due_days_var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INT;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94F0F-B84C-46F1-ADC6-88451D09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93FCF-D991-4BD5-A8C1-D9892B09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BA12-0CD3-4D2E-B9DB-8F64E0A7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39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98B5-7C96-4D6E-84D3-93475FC5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procedure that validates data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F8015-3074-4D24-A261-D235E7805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Validate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paramater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 THEN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SIGNAL SQLSTATE '22003'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MESSAGE_TEXT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must be a positive number.',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MYSQL_ERRNO = 1264;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1000000 THEN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SIGNAL SQLSTATE '22003'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MESSAGE_TEXT =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'The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must be less than 1,000,000.',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MYSQL_ERRNO = 1264;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Set default values for parameters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 THEN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default_terms_id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terms_id_var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FROM vendors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974A-9015-487D-B0C4-45B3F0FF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B433-BD47-42E5-B8BD-310C9FFB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4D98A-6F25-40AF-B738-C623C84E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6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9E08-D009-48F7-9AC0-E2671B49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procedure that validates data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6FD6B-808B-4072-B10A-5BCB79348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 THEN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terms_due_days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terms_due_days_var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FROM terms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SELECT DATE_ADD(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INTERVAL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terms_due_days_var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DAY)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INSERT INTO invoices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VALUES 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invoice_due_date_var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  <a:endParaRPr lang="en-US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2AF22-C0C4-434E-99AD-D0196EF2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C8A3-13A3-4BA4-9BC0-304F3058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367A6-FEA5-4F44-985D-C4B24E3F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04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A00A-B715-4061-8D4C-28810E1D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call the stored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C0156-E7C1-43E5-8B7F-4C0DA65AEA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insert_invoice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(34, 'ZXA-080', '2023-01-18',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14092.59, 3, '2023-03-18');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insert_invoice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(34, 'ZXA-082', '2023-01-18',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14092.59, NULL, NULL);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for a successful insert</a:t>
            </a:r>
          </a:p>
          <a:p>
            <a:pPr marL="349250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row(s) affected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1BB79-EAC5-40FC-AB86-522E9EFC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BCAF1-8C75-4B49-8385-0C938EB0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A49DD-1375-4789-AC1F-279107A3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2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116E-53D8-4DFF-B391-45FE976C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raises an error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418C4-2B76-41BD-A235-138EB1D0F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insert_invoice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(34, 'ZXA-080', '2023-01-18',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-14092.59, NULL, NULL);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when a validation error occurs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1264.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must be a positive number.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50278-EB38-423A-A7F5-87C98DF8A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5192-A5EF-4606-B9D5-C0511346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AA5CC-E37B-4F97-BB3C-E393F18C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427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A6C5-F13F-4AFD-B60E-C043915C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setting a user variable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1A739-02D6-4471-B56A-447BF45EF9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expression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stored procedures that use the same variable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set_global_count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@count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increment_global_count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@count = @count + 1;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FF671-B326-4D88-9E8E-7398CC0E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D5342-8DA0-4A52-80E8-F776F6C7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8F91C-B57E-4586-87B5-EF627399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8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B83E-1AD2-4EAB-B33B-01AA81C92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EC42-FAE1-4BF1-8BCC-756AD6BE6F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stored procedures and functions using any of the features presented in this chapter.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CALL statements that run stored procedures.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SQL statements that use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work with procedures and functions.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basic process for validating data within a stored procedure or function.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prepared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function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characteristics.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42C6A-CF11-4ED4-8CDA-281A3840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8D86-B31F-4C91-89EE-A4259803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C5AB7-BCE8-4001-9ACF-3928E0FB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2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6E992D-71C4-4675-A24A-1728E4E0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statements that call these stored procedures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18976FF-327F-490F-AF05-208BEB3B4C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052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set_global_count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(100);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increment_global_count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directly accesses the variable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@count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count_var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3" name="Content Placeholder 12" descr="Title describes slide">
            <a:extLst>
              <a:ext uri="{FF2B5EF4-FFF2-40B4-BE49-F238E27FC236}">
                <a16:creationId xmlns:a16="http://schemas.microsoft.com/office/drawing/2014/main" id="{8496DB89-C872-4E40-BB42-95C4A01D39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198" y="3048000"/>
            <a:ext cx="6669602" cy="40237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F67E80-2210-4D0A-9E0B-11294BED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61D41C-7C4B-4F89-8A2F-9D185797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A9571C-CE46-4028-A3F1-25C70EFE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82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C674-C43A-4CC9-84B8-1ABCDD91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for working with prepared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5EB2-DF9D-4CF9-9E5B-19EC90C02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+mj-lt"/>
              </a:rPr>
              <a:t>The syntax of the PREPARE statement</a:t>
            </a:r>
          </a:p>
          <a:p>
            <a:pPr marL="347472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PREPARE statement 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preparable_statement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+mj-lt"/>
              </a:rPr>
              <a:t>The syntax of the EXECUTE statement</a:t>
            </a:r>
          </a:p>
          <a:p>
            <a:pPr marL="347472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 statement [USING @var1 [, @var2] ...]</a:t>
            </a:r>
          </a:p>
          <a:p>
            <a:pPr>
              <a:spcBef>
                <a:spcPts val="15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latin typeface="+mj-lt"/>
              </a:rPr>
              <a:t>The syntax of the DEALLOCATE PREPARE statement</a:t>
            </a:r>
          </a:p>
          <a:p>
            <a:pPr marL="347472"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{DEALLOCATE | DROP} PREPARE statement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1E81-07A5-4B23-B49E-3E159B06D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F3993-E119-48EC-BBEC-56876776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A6586-48E2-425B-955D-362BA540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578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7168-2437-A55B-F3EB-281DECC00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creates a stored procedure </a:t>
            </a:r>
            <a:b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prepared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075D-DA00-7371-CF2D-CC6FB4FD6B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select_invoices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min_date_param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DATE,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min_total_param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DECIMAL(9,2)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 FROM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701ED-9A96-54E3-AFA3-8130CD6D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B50F-76F9-7576-255A-1A35AA871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BD168-D6BB-CCF1-B81B-9889D018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088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E0AA-10E9-B34B-CDC8-854D8EDC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creates a stored procedure </a:t>
            </a:r>
            <a:b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uses a prepared statement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3CC00-50CB-1AA8-AEC4-4140FC41C0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76960"/>
            <a:ext cx="7391400" cy="2561640"/>
          </a:xfrm>
        </p:spPr>
        <p:txBody>
          <a:bodyPr/>
          <a:lstStyle/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@date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min_date_param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@total =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min_total_param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 USING @date, @total;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DEALLOCATE PREPARE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statement;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stored procedure</a:t>
            </a:r>
          </a:p>
          <a:p>
            <a:pPr marL="228600" marR="0">
              <a:spcBef>
                <a:spcPts val="0"/>
              </a:spcBef>
              <a:spcAft>
                <a:spcPts val="3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select_invoices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('2022-07-25', 100);</a:t>
            </a:r>
            <a:endParaRPr lang="en-US" sz="1600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135B2786-3924-80A8-68CD-57D225A200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3000" y="4265599"/>
            <a:ext cx="6781800" cy="7930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FE24D2-3CFB-3094-DB00-BCC734B9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675CC9F-7629-9349-FF11-8063B0D8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4th Edition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F1D66F-0341-94EC-2861-E8C10281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91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458F-CDAA-4F26-8045-467D00B2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PROCEDURE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E1CF7-92E2-442A-9715-3E5EAE717C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PROCEDURE [IF EXISTS]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stored procedure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clear_invoices_credit_total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06CD-0068-4489-B562-14B78405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2F19-EC62-44A8-AB2D-C1875FC0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D810-AC59-4748-9CFE-79DAFA5A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AD9D-4758-4BDF-B5A9-2B321B9B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the stored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8C44E-A1AF-4D1F-A3DC-F0D476DA0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PROCEDURE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clear_invoices_credit_total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the stored procedure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if it exists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PROCEDURE IF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clear_invoices_credit_total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BB0D5-8F48-4496-ACB8-D6BB1F41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3EE73-6316-46E6-BE2D-7F5518BB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9F704-AD9F-495D-8902-CD438ED21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2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99C6-683D-4143-839A-D1B126CD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FUNCTION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2E39F-3E28-4FDF-8178-254760516B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[parameter_name_1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parameter_name_2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SQL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|NO SQL|READS SQL DATA|MODIFIES SQL DATA}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function_body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FB46B-4035-4173-BEAE-B276EE23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5170-8347-4A5A-B237-4F8173283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375BE-CDC8-4B31-B14A-E5B33A5D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28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80C6-AE84-4422-8404-752F7C39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returns the vendor 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54831-3DC2-41F0-8923-5CB81AD255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 READS SQL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vendor_id_var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F72E4-32DB-4DAE-9041-9F83D511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C3A3-D09C-4629-8F6A-7EF73BCC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8EA9-3711-496E-885B-00817DD6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794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9346-6D7E-439C-ABB8-8A6A8EA6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uses the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D5B9F-9EDB-4D7E-AC2C-6EA9C572E2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('IBM');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1B812FAA-B444-4C1E-80DA-5A261FE807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981200"/>
            <a:ext cx="6389162" cy="55478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1CDCB4-FE43-4CF2-960E-618F45CC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7DB286-1B82-44B9-9CC1-A19C1AF82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03D9BF-58F1-45A3-A7E8-1A87575F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03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7DAB-8266-4E7A-8D99-7D1F6981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characteristics for a MySQL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0BEC-671E-4EED-95BC-96E8826471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DETERMINISTIC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READS SQL DATA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MODIFIES SQL DATA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CONTAINS SQL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SQL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Because binary logging is enabled by default with MySQL 8.0 and later, each function must include the DETERMINISTIC, NO SQL, or READS SQL DATA characteristic.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BE0F-AE27-4563-8376-7E9A263E6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EA64-531A-47CD-81B5-77B7E2A2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AFCAC-9F0D-467E-84AE-2C78DD53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3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E512-DD15-4003-BAF5-9FDD9BA3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CREATE PROCEDURE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261D-C048-4A3D-A971-3E45B56856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[parameter_name_1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parameter_name_2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procedure_body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F7E2-3C1E-4D96-81E2-01A1FE7B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F831B-64FB-436C-8875-FCC7A51F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C05F2-7B13-4C8F-99BB-0EADB0BE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498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B5E5-D4DB-4F35-A81F-D27EB4230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gets a random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E2382-5B40-41C9-B148-BD1FAEFFA7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509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rand_int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DETERMINISTIC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SQL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ROUND(RAND() * 1000); 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uses the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rand_int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D58B4F09-36A9-451D-B99B-CA6BD7D761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10357" y="4358621"/>
            <a:ext cx="6523285" cy="42675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E35B1B-DA6E-49A4-8BE8-A184D029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F3E7A0D-749D-4256-8D31-5F824CCE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711D6A-9889-4673-9275-D019A07D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4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44B4-3F18-4451-881B-A86CE2E0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calculates balance due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6EABE-7803-481B-85E2-F662E95EF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get_balance_due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DECIMAL(9,2)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 READS SQL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DECIMAL(9,2);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balance_due_var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balance_due_var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3DFC-0C3A-41F0-B587-0CE9CC4C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E7622-7650-465E-869A-8C376452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5B94F-653F-44F8-9F5B-36CF89F6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493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2A67E-40BB-40EE-BADB-B995EAA7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get_balance_due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A42CE-11D0-4DC9-8FC3-1B387F7C68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24000"/>
            <a:ext cx="7391400" cy="1600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1D276-995E-4EE2-AE95-EE3F4C25EA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8956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F3871C8C-E429-42BB-BC91-AE642E75A8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22837"/>
            <a:ext cx="6639119" cy="76816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507400-9DA2-4BB0-B566-C8CF8A37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F0D050-35F2-4EBB-92F2-A135F1A46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50C32E-1219-4170-9841-4B7F3765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49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0D29-5081-42DB-9DDC-C872EBCC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FUNCTION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6EFFD-3AB5-470A-BA13-BC38B9309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FUNCTION [IF EXISTS]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function_name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get_sum_balance_due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RETURNS DECIMAL(9,2)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DETERMINISTIC READS SQL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sum_balance_due_var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DECIMAL(9,2);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SUM(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get_balance_due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INTO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sum_balance_due_var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vendor_id_param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sum_balance_due_var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74261-6EF6-480B-ABAD-38F878D4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0E89A-2073-4723-8896-8DDF35FB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A12A6-38E3-418D-89BD-5A32650A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41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C7E3-43CF-49EE-99D9-B86DC3AE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0932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get_sum_balance_due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1105B-3AA4-49B7-8A56-4C63EF78B9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88040"/>
            <a:ext cx="73914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get_sum_balance_due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sum_balance_due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37;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647F-A16B-446D-8D33-1947426826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916082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84B72E12-9E1C-43D4-ADE1-6D0EEB6A7E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416741"/>
            <a:ext cx="6730567" cy="77425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008D7C-A2BC-4659-9514-496FA44C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14E141-3451-4668-BCB0-B6127C62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7D6E3F-2740-4523-8C21-6EFC0879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266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DD8D-AA07-460C-90D3-C2928E5A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the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3431B-9942-4559-88EA-351FBF72C4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FUNCTION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get_sum_balance_due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the function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if it exists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FUNCTION IF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get_sum_balance_due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BDB5-AD6B-4306-A1B9-EDBE0B33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C04D2-C8AA-40C6-A4C5-03814512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C41B8-61EB-439B-B189-FBDBD553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41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21C6-9CC3-4EA9-994D-DE886C7E0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in MySQL Workbench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86BB26C8-4629-4638-8712-AFF72975A7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7757" y="1143000"/>
            <a:ext cx="6773243" cy="447485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78E89-B701-4306-BD9A-C46FC228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DB46B-6DFF-4E49-B9B2-E6BE412C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DD628-28B4-4D3A-9AB9-C1D31AE66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44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C9C4-D0DB-4064-A183-2B132B98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0863"/>
            <a:ext cx="72390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you can perform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MySQL Workbench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E1718-CF18-4AF0-ACD9-2FE4B6926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32766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View stored procedures and functions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 new stored procedures and functions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Drop stored procedures and functions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information about stored procedures using the SHOW PROCEDURE STATUS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Display information about functions using the SHOW FUNCTION STATUS statement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FA5E-37EB-4C17-BA6B-8BE50740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0A7F-81EA-464E-B746-60914B67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E099-E865-4E02-994A-EC5BA531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3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F06-E493-4521-BE81-91EB402C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updates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C9DB6-A3C0-4317-870D-3C5B1D93E1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update_invoices_credit_total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DECIMAL(9,2)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 DEFAULT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CONTINUE HANDLER FOR SQLEXCEPTION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START TRANSACTION;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9922C-BF4D-467D-B6BC-DE225F22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945D-0B50-4926-B8F8-55238BAB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01D9B-998C-4E09-9979-B04544C1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01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16E-50E1-468F-8F0A-84B3D7C4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updates a table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6FD0-267E-428C-948E-C172E67876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COMMIT;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ROLLBACK;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calls the stored procedure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update_invoices_credit_total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(56, 300);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DF22D-95CF-4E88-A94B-EED36FA04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D559-9015-4ED8-A6AD-4E9C6895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0706-D8A2-4499-86AE-481CD438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895FF-47E1-4CD5-B0FD-C46F9960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declaring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8F51-86D4-4C0C-A085-C3AE31D19A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|OUT|INOUT]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update_invoices_credit_total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DECIMAL(9,2),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update_count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 DEFAULT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CONTINUE HANDLER FOR SQLEXCEPTION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START TRANSACTION;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1B8D-EF0E-4C5F-B6C2-03AD2410F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DD30-F40A-4EE1-B19E-8B1660E5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5BFB-C81F-4C75-9802-24B94B2D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41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283B-A3DF-4B26-8758-DA125919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stored procedure that uses parameters (cont.)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DC1A-D028-4A03-8C25-551FBB12D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FALSE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update_count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COMMIT;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update_count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ROLLBACK;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A512-AEF4-446B-907A-681E1F84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8A1E-6BA3-4835-99A7-21203C4D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2ED0-A726-457A-ADAC-F476BBBC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3292-1677-403F-A2AF-A514A883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calls the stored procedure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C6E1-8CD1-412A-88F9-655B47F6B5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update_invoices_credit_total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(56, 200,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CONCAT('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', @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5DC03-EBD1-4BAF-9CCA-01167469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D3160-85E0-4A71-9F05-F1133EA0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FBE3-0510-4144-BA52-77D33F78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22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C1F8-C06B-4080-BBC0-2D04448B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r>
              <a:rPr lang="en-US" dirty="0"/>
              <a:t>A procedure that provides a default </a:t>
            </a:r>
            <a:br>
              <a:rPr lang="en-US" dirty="0"/>
            </a:br>
            <a:r>
              <a:rPr lang="en-US" dirty="0"/>
              <a:t>parameter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293A2-517B-4C4F-8B68-4E15D8B24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update_invoices_credit_total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DECIMAL(9,2)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 DEFAULT FALSE;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CONTINUE HANDLER FOR SQLEXCEPTION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sql_error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-- Set default values for NULL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 THEN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credit_total_param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9341B-A1B8-4AB5-BA02-81E757AA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EA25F-F318-4CA9-9D91-BCAAFF6AB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3D20-3120-4743-A0DE-8FA454F8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0214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140</TotalTime>
  <Words>3309</Words>
  <Application>Microsoft Office PowerPoint</Application>
  <PresentationFormat>On-screen Show (4:3)</PresentationFormat>
  <Paragraphs>563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15</vt:lpstr>
      <vt:lpstr>Objectives</vt:lpstr>
      <vt:lpstr>The CREATE PROCEDURE statement</vt:lpstr>
      <vt:lpstr>A stored procedure that updates a table</vt:lpstr>
      <vt:lpstr>A stored procedure that updates a table (cont.)</vt:lpstr>
      <vt:lpstr>The syntax for declaring parameters</vt:lpstr>
      <vt:lpstr>A stored procedure that uses parameters (cont.)</vt:lpstr>
      <vt:lpstr>A script that calls the stored procedure</vt:lpstr>
      <vt:lpstr>A procedure that provides a default  parameter value</vt:lpstr>
      <vt:lpstr>A procedure that provides a default  parameter value (continued)</vt:lpstr>
      <vt:lpstr>The syntax of the SIGNAL statement</vt:lpstr>
      <vt:lpstr>A procedure that raises a predefined exception (continued)</vt:lpstr>
      <vt:lpstr>A statement that calls the procedure</vt:lpstr>
      <vt:lpstr>A procedure that validates data (part 1)</vt:lpstr>
      <vt:lpstr>A procedure that validates data (part 2)</vt:lpstr>
      <vt:lpstr>A procedure that validates data (part 3)</vt:lpstr>
      <vt:lpstr>Two statements that call the stored procedure</vt:lpstr>
      <vt:lpstr>A statement that raises an error</vt:lpstr>
      <vt:lpstr>The syntax for setting a user variable</vt:lpstr>
      <vt:lpstr>Two statements that call these stored procedures</vt:lpstr>
      <vt:lpstr>Statements for working with prepared statements</vt:lpstr>
      <vt:lpstr>A script that creates a stored procedure  that uses a prepared statement</vt:lpstr>
      <vt:lpstr>A script that creates a stored procedure  that uses a prepared statement (continued)</vt:lpstr>
      <vt:lpstr>The syntax of the DROP PROCEDURE statement</vt:lpstr>
      <vt:lpstr>A statement that drops the stored procedure</vt:lpstr>
      <vt:lpstr>The syntax of the CREATE FUNCTION statement</vt:lpstr>
      <vt:lpstr>A function that returns the vendor ID</vt:lpstr>
      <vt:lpstr>A SELECT statement that uses the function</vt:lpstr>
      <vt:lpstr>Some of the characteristics for a MySQL function</vt:lpstr>
      <vt:lpstr>A function that gets a random number</vt:lpstr>
      <vt:lpstr>A function that calculates balance due</vt:lpstr>
      <vt:lpstr>A statement that calls  the get_balance_due function</vt:lpstr>
      <vt:lpstr>The syntax of the DROP FUNCTION statement</vt:lpstr>
      <vt:lpstr>A statement that calls  the get_sum_balance_due function</vt:lpstr>
      <vt:lpstr>A statement that drops the function</vt:lpstr>
      <vt:lpstr>A stored procedure in MySQL Workbench</vt:lpstr>
      <vt:lpstr>Operations you can perform  in MySQL Workbench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Samantha Walker</dc:creator>
  <cp:lastModifiedBy>Joel Murach</cp:lastModifiedBy>
  <cp:revision>11</cp:revision>
  <cp:lastPrinted>2016-01-14T23:03:16Z</cp:lastPrinted>
  <dcterms:created xsi:type="dcterms:W3CDTF">2019-02-12T21:54:52Z</dcterms:created>
  <dcterms:modified xsi:type="dcterms:W3CDTF">2023-10-11T23:40:01Z</dcterms:modified>
</cp:coreProperties>
</file>