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3" autoAdjust="0"/>
    <p:restoredTop sz="86433" autoAdjust="0"/>
  </p:normalViewPr>
  <p:slideViewPr>
    <p:cSldViewPr>
      <p:cViewPr varScale="1">
        <p:scale>
          <a:sx n="99" d="100"/>
          <a:sy n="99" d="100"/>
        </p:scale>
        <p:origin x="196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9/26/2023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5029200"/>
            <a:ext cx="7391400" cy="533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_Image_Text_Image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3276600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4934237"/>
            <a:ext cx="7315200" cy="123796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3790594"/>
            <a:ext cx="7391400" cy="1086205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137933C1-9499-4704-951E-B6C9814698E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12800" y="2213520"/>
            <a:ext cx="7315200" cy="10143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84F4A54-9351-46B5-A548-931753531E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2800" y="1066801"/>
            <a:ext cx="7391400" cy="9906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0366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_Image_Tex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133600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2667000"/>
            <a:ext cx="7391400" cy="648415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137933C1-9499-4704-951E-B6C9814698E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12800" y="3352800"/>
            <a:ext cx="7315200" cy="7783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84F4A54-9351-46B5-A548-931753531E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2800" y="1066801"/>
            <a:ext cx="7391400" cy="9906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44E0A67-B66E-4516-B0F1-B0A30301A6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4191000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D064AD1-12A6-46FC-82BF-B1B12B70E9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8200" y="4724400"/>
            <a:ext cx="7391400" cy="47288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9632AB5E-02C7-4D86-85F5-B2D75EBFDDD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38200" y="5257800"/>
            <a:ext cx="7315200" cy="8245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955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853668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  <p:sldLayoutId id="2147483685" r:id="rId11"/>
    <p:sldLayoutId id="2147483686" r:id="rId1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16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676400" y="2209800"/>
            <a:ext cx="6096000" cy="2971800"/>
          </a:xfrm>
        </p:spPr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triggers and events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BB7EB-6957-4196-809E-0C561BD7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causes the first trigger to fire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1516D-1B5D-4B81-8CC8-970B7ECAFB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3356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invoices VALUES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(115, 34, 'ZXA-080', '2023-02-01', 14092.59, 0, 0, 3,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'2023-03-01', NULL)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causes the second trigger to fire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FROM invoices 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115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retrieves the rows in the table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invoices_audit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Content Placeholder 4" descr="Title describes slide">
            <a:extLst>
              <a:ext uri="{FF2B5EF4-FFF2-40B4-BE49-F238E27FC236}">
                <a16:creationId xmlns:a16="http://schemas.microsoft.com/office/drawing/2014/main" id="{60B48424-8987-60C8-9AA1-D9CE3CFC5B8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3215" y="3847070"/>
            <a:ext cx="6605385" cy="60960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5C31441-D98C-4C2A-99C4-35C88E47C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C1661BD-CBB0-4BDC-B6A7-AD10E776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CB6EDC5-70EC-4840-9E19-A4DEECB57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380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EEEBD-C7F2-4795-BA62-DA0AB2915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all triggers in the current database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E8E4BD0-2DDE-4124-BFAF-2C6A21B3B34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 TRIGGERS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all triggers in the specified database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 TRIGGERS IN ap</a:t>
            </a:r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E3A060AE-449A-5D9E-91BE-4AAE93866D0F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1219200" y="2405476"/>
            <a:ext cx="6712278" cy="110883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B9107-B25A-44E6-A176-4E7EA4BEDB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3764217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all triggers that begin with “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241A43C-9EDC-452D-8B24-B44CEE19298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4297617"/>
            <a:ext cx="7391400" cy="761999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 TRIGGERS IN ap LIKE 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%'</a:t>
            </a:r>
          </a:p>
        </p:txBody>
      </p:sp>
      <p:pic>
        <p:nvPicPr>
          <p:cNvPr id="14" name="Content Placeholder 13" descr="Title describes slide">
            <a:extLst>
              <a:ext uri="{FF2B5EF4-FFF2-40B4-BE49-F238E27FC236}">
                <a16:creationId xmlns:a16="http://schemas.microsoft.com/office/drawing/2014/main" id="{781AC564-E365-BFF4-97A5-BA4C455E8B6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231084" y="4648200"/>
            <a:ext cx="6712278" cy="58330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82F85-739F-4852-8E60-9ABD26073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C98E6-8C83-4591-AF1C-CB40A4A63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D9CAA-5B9D-4138-BB72-7B72EF43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113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E823-586E-4A7F-A1CD-D1F2D565D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drops a trigger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ADA41-CCA6-4D46-AE3E-1C241329F3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TRIGGER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vendors_before_update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drops a trigger only if it exists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TRIGGER IF EXISTS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vendors_before_update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136CF-B35A-40C0-BE20-8CD2C028E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C749C-9E2C-4067-B9E0-12AD526A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7E779-A3F6-4D23-BC91-95068055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766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E026C-900B-405E-BD18-2987C037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 if the event scheduler is on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219BA86-B253-46F8-9FBF-A7DD2CE4E5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 VARIABLES LIKE 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event_scheduler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</p:txBody>
      </p:sp>
      <p:pic>
        <p:nvPicPr>
          <p:cNvPr id="14" name="Content Placeholder 13" descr="Title describes slide">
            <a:extLst>
              <a:ext uri="{FF2B5EF4-FFF2-40B4-BE49-F238E27FC236}">
                <a16:creationId xmlns:a16="http://schemas.microsoft.com/office/drawing/2014/main" id="{C86232CD-04D3-4603-A684-48656FD04802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1267404" y="1447800"/>
            <a:ext cx="6504996" cy="414564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F6149C-9793-4ABE-A045-270617BBF7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2057400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Turn the event scheduler on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778CAD-0C30-4238-A1DE-C858739C97B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2571394"/>
            <a:ext cx="7391400" cy="1086205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GLOBAL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event_scheduler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1188495-3E23-47E0-AB7E-87C1A29B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C9E7C33-3054-4104-8E70-73FF91F8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E19EE3-D17B-4B6A-A8D8-88F4DBA85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726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E1570-33AB-44A6-BC68-6E17387F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CREATE EVENT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30D9E-B570-4E15-BF5D-D962E39392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EVENT [IF NOT EXISTS]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SCHEDULE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AT timestamp |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EVERY interval [STARTS timestamp] [ENDS timestamp]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event_body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0C5DF-B02C-4261-A434-D64D57A85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98163-8B7B-43A4-A744-7284C809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4235C-5DFF-4911-8F1A-924EE0EC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585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50540-7243-459E-AB80-B28320EE8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creates a one-time event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9E9B8-70C3-4D05-98C5-1E84A666D0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DELIMITER //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EVENT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one_time_delete_audit_rows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SCHEDULE AT NOW() + INTERVAL 1 MONTH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BEGIN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DELETE 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invoices_audit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NOW() - INTERVAL 1 MONTH;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END//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C84B2-322D-478F-B564-333656E6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3A7A6-B1CA-44C3-BCFB-6D0A02C4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EEAA6-5DD4-44EA-85CA-762C7498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549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2924-48A6-46B5-9DF7-932E53732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creates a recurring event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A871D-C26B-4611-BED5-A3876F89F6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DELIMITER //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EVENT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monthly_delete_audit_rows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SCHEDULE EVERY 1 MONTH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STARTS '2023-06-01'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 BEGIN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DELETE 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invoices_audit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NOW() - INTERVAL 1 MONTH;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END// 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F003D-B04C-4889-A60A-AF4A08347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53A19-12B3-4436-B012-8D245BCE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92578-1546-4492-892A-684A31C28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692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A6A44-4B77-42AF-A7D0-A2A7C5B87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all events on the server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9F260E1-1710-4C73-BCF7-B28135D022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2800" y="1066800"/>
            <a:ext cx="7391400" cy="1447799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 EVENTS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all events in a database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 EVENTS IN ap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51A66188-B4C5-E13A-3DBE-4304BE8451C7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1219200" y="2437770"/>
            <a:ext cx="6985000" cy="80358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92530-A646-4C2B-AB12-0E27EA5730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3581400"/>
            <a:ext cx="75692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all events in a database that begin with “mon”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9EC584-283F-4DBA-B9C9-C641E94BEC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4038600"/>
            <a:ext cx="7391400" cy="457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 EVENTS IN ap LIKE 'mon%'</a:t>
            </a:r>
          </a:p>
        </p:txBody>
      </p:sp>
      <p:pic>
        <p:nvPicPr>
          <p:cNvPr id="14" name="Content Placeholder 13" descr="Title describes slide">
            <a:extLst>
              <a:ext uri="{FF2B5EF4-FFF2-40B4-BE49-F238E27FC236}">
                <a16:creationId xmlns:a16="http://schemas.microsoft.com/office/drawing/2014/main" id="{48D05DA7-CF1E-550B-1A54-116C2228B12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219200" y="4456140"/>
            <a:ext cx="6985000" cy="60700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554A0-799E-4418-BDB2-853E3119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19823-BE61-4439-860E-13012443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22C2E-A444-4ACE-976F-AE597E248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717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7DA20-3D25-4FE0-846F-7244447DA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disables an event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17C33-8F16-4450-90EA-35C41206CA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EVENT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monthly_delete_audit_rows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DISABLE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enables an event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EVENT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monthly_delete_audit_rows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ENABLE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renames an event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EVENT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one_time_delete_audit_rows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RENAME TO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one_time_delete_audits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drops an event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EVENT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monthly_delete_audit_rows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drops an event only if it exists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EVENT IF EXISTS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monthly_delete_audit_rows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42970-FE08-4FDB-8F2E-78CE04C03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DAB0D-CCC5-47AB-8115-142DD0BC0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9E7E6-421D-4F54-989D-D9F831746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20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0411-E7EB-4672-9652-B0BAE4FE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F1874-4462-44A1-B3D6-FB25AF729C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Create triggers that execute before or after an INSERT, UPDATE, or DELETE statement is executed for a table.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Enable or disable the event scheduler.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Create events that execute at a specified time or at recurring intervals.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a row-level trigger works.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a trigger can be used to enforce data consistency or to insert rows into an audit table.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one-time event and a recurring event.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065F4-BE35-45C8-AFCE-115F85D50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8ED71-9490-46F9-A1A1-F684FC3DD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6D764-5061-469B-AD88-C72FC0EF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30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20B2-F154-44E0-B179-825EA5833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CREATE TRIGGER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CF980-D290-4D7B-AFFA-E487D11B80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TRIGGER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trigger_name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{BEFORE|AFTER} {INSERT|UPDATE|DELETE} 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 EACH ROW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trigger_body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1162E-CF5A-4672-83B3-9A315D88F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F3C8E-3B06-4F61-AEAC-79D46659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5F4EA-B88F-429F-ACD9-EFF1CAEF7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403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4F704-5381-48F0-A03A-B4FECB974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trigger that capitalizes state abbreviations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D962E-4F0D-4E99-A8F8-C2B6ACA922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DELIMITER //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TRIGGER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vendors_before_update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BEFORE UPDATE ON vendors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 EACH ROW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SET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NEW.vendor_state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UPPER(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NEW.vendor_state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END//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endParaRPr lang="en-US" sz="3200" b="1" dirty="0">
              <a:solidFill>
                <a:srgbClr val="000099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You can use the OLD and NEW keywords to get and set the values for the columns that are stored in the old and new rows.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652AE-8AE4-45A8-8CFE-366D988D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76CCE-12DB-4D0E-8576-8C9BD0883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7B48E-6617-448B-838B-D29DC5FF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565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AA8C87A-38CF-43BD-ADF3-A1067B00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UPDATE statement that fires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vendors_before_update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trigger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FFC4559-47A0-4DF5-81D7-B62C84F260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2167" y="1447800"/>
            <a:ext cx="7391400" cy="2590799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vendors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that shows the new row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  <a:p>
            <a:endParaRPr lang="en-US" dirty="0"/>
          </a:p>
        </p:txBody>
      </p:sp>
      <p:pic>
        <p:nvPicPr>
          <p:cNvPr id="11" name="Content Placeholder 10" descr="Title describes slide">
            <a:extLst>
              <a:ext uri="{FF2B5EF4-FFF2-40B4-BE49-F238E27FC236}">
                <a16:creationId xmlns:a16="http://schemas.microsoft.com/office/drawing/2014/main" id="{FDE07FD4-7135-4B7C-8444-0EF520EB726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6895" y="3810000"/>
            <a:ext cx="6840305" cy="43285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AF08D-4089-47F2-8846-1E9457A9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20716-3E05-4248-BD84-7271C4B4E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12CB0-D722-4FB7-A473-849F8C12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C16,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983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C77A-C1FF-46B4-9DF3-44EA8C352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trigger that validates line item amounts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A28AD-ED4B-4930-A335-69118AF792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DELIMITER //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TRIGGER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invoices_before_update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BEFORE UPDATE ON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 EACH ROW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DECLARE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sum_line_item_amount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DECIMAL(9,2);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SELECT SUM(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line_item_amount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INTO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sum_line_item_amount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invoice_line_items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NEW.invoice_id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IF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sum_line_item_amount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!=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NEW.invoice_total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SIGNAL SQLSTATE 'HY000'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SET MESSAGE_TEXT 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'Line item total must match invoice total.';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END IF;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END//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4A2CE-D12E-4026-B3D1-8247BA7D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03D89-9E9B-409F-ADC0-5E266580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06626-E489-45C6-82D7-B9337BAC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8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7E5FB-21D7-4EF3-996F-58C3B8F0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UPDATE statement that fires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invoices_before_update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trigger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6D548-04D3-4FDB-AFE8-D701C0F25D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343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600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100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message from the system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 Code: 1644.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 item total must match invoice total.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CCA1D-E946-46F0-88D5-126F92760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29445-93CF-4F77-A8B9-30CE0133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366FA-EB17-4F24-B778-92E46204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686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38D90-42E3-4A27-94E9-A936C81C6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creates an audit table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04B8F-1BCD-4483-AF38-01E8BE3ED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invoices_audit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INT            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VARCHAR(50)    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DECIMAL(9,2)   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action_type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VARCHAR(50)    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DATETIME        NOT NULL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5DE5E-6571-4B30-A34E-45B86C05E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28A08-0CDF-4DE3-916E-9B308BF95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B6E60-2D8F-4A92-A4EC-4C3EFCB9C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496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1BEF-011A-454A-959C-298DEFD5D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AFTER triggers that insert rows into the table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9C072-FC3A-4034-AA29-D78EE8EA84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DELIMITER //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TRIGGER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invoices_after_insert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AFTER INSERT ON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 EACH ROW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INSERT INTO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invoices_audit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NEW.vendor_id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NEW.invoice_number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NEW.invoice_total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'INSERTED', NOW());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END//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TRIGGER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invoices_after_delete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AFTER DELETE ON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 EACH ROW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INSERT INTO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invoices_audit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OLD.vendor_id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OLD.invoice_number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OLD.invoice_total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'DELETED', NOW());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END//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4A051-0B49-4B71-ADD1-6732953CC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BD7FD-C4F5-4EF3-8229-91787AC5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268CC-9041-4044-92F5-788F91ED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18390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831912D-F74F-4902-BF36-E309BA4E200D}" vid="{6FA90EF8-699F-411C-BEB1-D501C1430FF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78</TotalTime>
  <Words>1356</Words>
  <Application>Microsoft Office PowerPoint</Application>
  <PresentationFormat>On-screen Show (4:3)</PresentationFormat>
  <Paragraphs>229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16</vt:lpstr>
      <vt:lpstr>Objectives</vt:lpstr>
      <vt:lpstr>The syntax of the CREATE TRIGGER statement</vt:lpstr>
      <vt:lpstr>A trigger that capitalizes state abbreviations</vt:lpstr>
      <vt:lpstr>An UPDATE statement that fires  the vendors_before_update trigger</vt:lpstr>
      <vt:lpstr>A trigger that validates line item amounts</vt:lpstr>
      <vt:lpstr>An UPDATE statement that fires  the invoices_before_update trigger</vt:lpstr>
      <vt:lpstr>A statement that creates an audit table</vt:lpstr>
      <vt:lpstr>Two AFTER triggers that insert rows into the table</vt:lpstr>
      <vt:lpstr>A statement that causes the first trigger to fire</vt:lpstr>
      <vt:lpstr>List all triggers in the current database</vt:lpstr>
      <vt:lpstr>A statement that drops a trigger</vt:lpstr>
      <vt:lpstr>Check if the event scheduler is on</vt:lpstr>
      <vt:lpstr>The syntax of the CREATE EVENT statement</vt:lpstr>
      <vt:lpstr>A statement that creates a one-time event</vt:lpstr>
      <vt:lpstr>A statement that creates a recurring event</vt:lpstr>
      <vt:lpstr>List all events on the server</vt:lpstr>
      <vt:lpstr>A statement that disables an event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Walker</dc:creator>
  <cp:lastModifiedBy>Anne Boehm</cp:lastModifiedBy>
  <cp:revision>14</cp:revision>
  <cp:lastPrinted>2016-01-14T23:03:16Z</cp:lastPrinted>
  <dcterms:created xsi:type="dcterms:W3CDTF">2019-02-12T22:43:16Z</dcterms:created>
  <dcterms:modified xsi:type="dcterms:W3CDTF">2023-09-26T20:43:17Z</dcterms:modified>
</cp:coreProperties>
</file>