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8" autoAdjust="0"/>
    <p:restoredTop sz="95556" autoAdjust="0"/>
  </p:normalViewPr>
  <p:slideViewPr>
    <p:cSldViewPr>
      <p:cViewPr varScale="1">
        <p:scale>
          <a:sx n="98" d="100"/>
          <a:sy n="98" d="100"/>
        </p:scale>
        <p:origin x="4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5029200"/>
            <a:ext cx="7391400" cy="533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_Image_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1336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2667000"/>
            <a:ext cx="7391400" cy="648415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137933C1-9499-4704-951E-B6C9814698E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" y="3352800"/>
            <a:ext cx="7315200" cy="7783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84F4A54-9351-46B5-A548-931753531E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800" y="1066801"/>
            <a:ext cx="7391400" cy="9906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44E0A67-B66E-4516-B0F1-B0A30301A6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41910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D064AD1-12A6-46FC-82BF-B1B12B70E9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8200" y="4724400"/>
            <a:ext cx="7391400" cy="47288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9632AB5E-02C7-4D86-85F5-B2D75EBFDDD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38200" y="5257800"/>
            <a:ext cx="7315200" cy="8245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00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17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66800" y="2209800"/>
            <a:ext cx="72390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introduction to database administration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32FC-8CB9-4E3B-82C0-A706CC42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variables</a:t>
            </a:r>
            <a:endParaRPr lang="en-US" dirty="0"/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5A95DE09-C651-FAC6-2DF7-11B26EA056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0851" y="1104900"/>
            <a:ext cx="6682297" cy="4648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79DEE-872D-423F-8C59-C321E3A8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AC43-20B2-4F39-AE3D-847A21D4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8BAF-D382-48A0-B2BE-4A12DD18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EC02-F94F-4178-AF3F-6AEA994D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configuration options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553FDB78-DAA9-4412-8D1B-2549F32DD67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6432" y="1066800"/>
            <a:ext cx="7303168" cy="482684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999B6-442C-4DD1-A9E3-7C8DC085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1A01-FDBD-4FDF-A34D-06C68E59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B1636-20AD-4735-AA9F-8A573700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BDAE-853A-4E98-97C0-B74A4DB6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1268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of a configuration file for Windows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A612A-871C-4015-BC69-54F152F5C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port=3306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basedir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="C:/Program Files/MySQL/MySQL Server 8.0/"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datadir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=C:/ProgramData/MySQL/MySQL Server 8.0/Data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character-set-server=utf8mb4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default-storage-engine=INNODB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default_authentication_plugin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=caching_sha2_password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-mode="STRICT_TRANS_TABLES,NO_ENGINE_SUBSTITUTION"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log-output=FILE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general-log=0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general_log_file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="JOEL-PC.log"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slow-query-log=1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slow_query_log_file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="JOEL-PC-slow.log"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long_query_time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log-bin="JOEL-PC-bin"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log-error="JOEL-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PC.err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server-id=1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lower_case_table_names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secure-file-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="C:/ProgramData/MySQL/MySQL Server 8.0/Uploads"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max_connections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=151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table_open_cache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tmp_table_size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=35M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thread_cache_size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3BAAA-73F8-4D9C-8C0D-0CA9C986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B6078-37FB-42BB-A306-A46FB735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8624-0578-47B0-ABD2-A2FEC9F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2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72BF-B4D8-479F-925F-74D3437E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of a configuration file for Windows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050E3-A4F3-4100-BB54-2CBFA6423E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#***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MyISAM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Specific options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myisam_max_sort_file_size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=100G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myisam_sort_buffer_size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=62M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key_buffer_size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=8M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read_buffer_size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=64K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read_rnd_buffer_size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=256K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#*** INNODB Specific options ***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innodb_flush_log_at_trx_commit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innodb_log_buffer_size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innodb_buffer_pool_size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=8M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innodb_log_file_size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=48M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innodb_thread_concurrency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=9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endParaRPr lang="en-US" sz="3600" b="1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configuration file is named my.ini (Windows) or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my.cnf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(macOS or Unix/Linux).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7DC6C-3C56-4BAB-B942-741C93BB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E10E-4A32-4D8D-A64E-62E76FBA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BBB4-0A45-4E4F-8E0A-88BFE069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79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BCDD-6EAC-44F2-B9D5-B83F07DE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setting a system variable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5428A-15E8-49D3-A566-CD4FB69E97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variables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GLOBAL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 variables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[SESSION]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set system variables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GLOBAL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SESSION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OFF;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GLOBAL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DEFAULT;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GLOBAL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max_connections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90;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GLOBAL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max_connections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DEFAULT;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GLOBAL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tmp_table_size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36700160;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GLOBAL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tmp_table_size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35 * 1024 * 1024;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1F0D9-8AEC-4400-B079-176C7EB3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31101-64D3-47F9-9560-C4AA2134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BC492-3F91-407A-A46B-D3109489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6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1E6E-1D63-4AB6-9453-586409BB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getting a system variable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8D2B9E-DFFE-4967-9320-2A0F485EA17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s-E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variable</a:t>
            </a:r>
            <a:endParaRPr lang="en-US" b="1" spc="-10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@@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GLOBAL.var_name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s-E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s-ES" b="1" spc="-1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  <a:endParaRPr lang="en-US" b="1" spc="-10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@@[SESSION.]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EE98A-EE2D-42C5-BD9C-2D64AE90A8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667000"/>
            <a:ext cx="7391400" cy="457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get system 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34E231-7DA6-472A-AE5A-FC20CE6C0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085385"/>
            <a:ext cx="7391400" cy="648415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global and session values of a variable</a:t>
            </a:r>
            <a:endParaRPr lang="en-US" sz="2800" b="1" spc="-10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@@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GLOBAL.autocommit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@@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SESSION.autocommit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 descr="Title describes slide">
            <a:extLst>
              <a:ext uri="{FF2B5EF4-FFF2-40B4-BE49-F238E27FC236}">
                <a16:creationId xmlns:a16="http://schemas.microsoft.com/office/drawing/2014/main" id="{B896DB03-21B0-4182-A532-9311BEE2168A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295400" y="3852636"/>
            <a:ext cx="6504996" cy="41456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31EB89-7EEF-47A9-8545-441C14361FF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434340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session value if it exists or the global value </a:t>
            </a:r>
            <a:b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it doesn’t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DF76136-2F8E-4E16-AD6A-6495BA8A816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8200" y="5029200"/>
            <a:ext cx="7391400" cy="47288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@@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 descr="Title describes slide">
            <a:extLst>
              <a:ext uri="{FF2B5EF4-FFF2-40B4-BE49-F238E27FC236}">
                <a16:creationId xmlns:a16="http://schemas.microsoft.com/office/drawing/2014/main" id="{90925461-8634-474D-8ACC-19DBB3C1A174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3"/>
          <a:stretch>
            <a:fillRect/>
          </a:stretch>
        </p:blipFill>
        <p:spPr>
          <a:xfrm>
            <a:off x="1325315" y="5440643"/>
            <a:ext cx="6523285" cy="42675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D643A-6BF1-4729-8AC0-BEA1EFA3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35FAC-570B-4B99-97CE-ECC2C45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0677-2612-4B87-91C7-9F795495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067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E3E0-1B56-4F6A-9A85-8BBFBF09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configuration options for log files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E153A464-9951-492A-88FC-ED42E82C33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6529" y="1066800"/>
            <a:ext cx="6724471" cy="2712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CC0D-9EAB-4B77-8834-968937B1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878F-E93F-4CAF-B6ED-0234D544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EC7F-F556-489A-B44F-0DBE31B3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056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8FE5-9096-4121-8185-DD1005E3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variables for enabling logging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47A04-321D-4331-B574-5BEE63592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general_log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general_log_file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log_error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[=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logname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slow_query_log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slow_query_log_file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EF2AD-E745-4728-849E-1BC9B711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FAF04-1331-457B-9E2D-8457EF55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329A-9965-401F-A9DF-BFDCD7FB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05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D44D-A344-4F14-9644-AA441C32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27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Logging options for enabling logging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configuration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4FBB-C278-4F90-993B-A9931F423E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general_log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general_log_file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/general.log"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/error.log"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/bin-log"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slow_query_log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slow_query_log_file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/slow.log"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48596-B357-4FDC-9274-A0ECB6F8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70C72-0E68-4D7C-88B4-C23F702D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C2D8E-F3B9-4954-9A65-EB25DD68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0AF1-F51D-44C3-ADDC-01EB5A41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variables that apply to multiple logs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93C4-E552-4447-9715-E50A8DF5D4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log_output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[=target]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log_error_verbosity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[=level]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variables for the binary log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expire_logs_days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[=days]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max_binlog_size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[=bytes]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system variable for the slow query log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long_query_time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[=seconds]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372C-BE5F-4F76-B199-EF85A1D8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1E0C-904E-42E3-9D82-B59BD96B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4B080-37AF-4C55-9650-BE58724B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53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811-1F57-47AE-B784-AE8E9CD1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35C79-97C8-4DCF-8EB0-D6AD7A79EA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9530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MySQL Workbench to kill processes and view status variables and system variables.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Set system variables by using the SET statement or by editing the configuration file for the database server.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Enable and disable different types of logging.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 and manage log files.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responsibilities of a database administrator.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how replication works.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types of files that are used by a database server.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general, error, slow query, binary, and relay log files.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processes, status variables, and system variables.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1620E-2C12-4002-9DD1-09865DB1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7075-172A-43AA-ADEB-493C891D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E6B43-D457-45C2-A7DD-659B53B8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223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129C-C6AF-4590-82B9-0CFEBFC1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Logging options set in the configuration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1D71-2B48-4B50-84B8-D71C9AAC40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stores the output of the general and slow query logs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in a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log_output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logs errors, warnings, and informational messages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log_warnings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deletes binary log files that are more than 7 days old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expire_logs_days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sets the maximum binary log file size to 1MB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max_binlog_size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1048576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writes queries to the slow query log if they take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longer than 5 seconds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long_query_time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9DA1-4BE2-4616-BCA6-447B62FC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0D0EE-2C00-48DB-A199-04BD5C62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E8650-CD2F-41F0-A19C-FEB1D7BF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5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6FD3-02D9-488A-B704-E45DEBD1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error log displayed in MySQL Workbench</a:t>
            </a:r>
            <a:endParaRPr lang="en-US" dirty="0"/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6EDF5F29-9C79-98CB-4093-54C04E42A9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799"/>
            <a:ext cx="7315200" cy="325119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9CF12-CF55-44F1-AE91-C88D28DE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481BA-1B08-41F4-BB43-F1CA0CF6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8E00F-45F3-499E-B55F-098BCAF0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35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CEC3-3BD3-4C93-913A-EAB57FEE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log files written to tables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2395B2-2874-43C7-A243-A5B0DE0674D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2000" y="1066801"/>
            <a:ext cx="7391400" cy="593911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general log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*, CHAR(argument)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argument_text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mysql.general_log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E58E8F34-ABA3-9351-33A5-92153EFE79D8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241613" y="2061579"/>
            <a:ext cx="6790558" cy="1169071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77F09B-59E8-4D94-980D-D8B82647AB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412" y="3393258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slow query log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32A40A-8DE0-4DEF-A808-0A14AE83715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4412" y="3774258"/>
            <a:ext cx="7391400" cy="47288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mysql.slow_log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0B26A9A7-A0B8-2ABC-5CB5-9AFB16E66833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3"/>
          <a:stretch>
            <a:fillRect/>
          </a:stretch>
        </p:blipFill>
        <p:spPr>
          <a:xfrm>
            <a:off x="1241613" y="4116904"/>
            <a:ext cx="6785069" cy="45509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9E93B-83A2-4948-B4EF-217524AA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8193C-02D2-4586-8E35-D2446BCC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CBC51-7AC8-4A41-BA61-B3161FBE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805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AEE1-15D2-44C8-9706-32389F13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Strategies for managing logs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74319-6C5C-4D8E-A723-5A7A7D669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2971800" algn="l"/>
                <a:tab pos="2976563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Strategy	Applies to</a:t>
            </a:r>
          </a:p>
          <a:p>
            <a:pPr marL="2971800" marR="0" indent="-262445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457200" algn="l"/>
                <a:tab pos="2976563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 rotation	Text-based logs (general, error, and slow query)</a:t>
            </a:r>
          </a:p>
          <a:p>
            <a:pPr marL="2971800" marR="0" indent="-2624455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Age-based expiration	The binary log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2EDF-7797-4568-8E34-B21D7DAE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275E1-0C04-4EBC-8D51-1AA190EB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5A2DA-915F-4FBF-98A7-65D5B9A6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73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1657-2361-4AFE-877D-4647C531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event that rotates the general log every month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DD731-347F-4484-AE69-EDFF20EF2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EVENT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general_log_rotate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SCHEDULE EVERY 1 MONTH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DROP TABLE IF EXISTS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general_log_old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CREATE TABLE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general_log_old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general_log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TRUNCATE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general_log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8436C-917B-474E-96CD-CCC9A8E6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E266-56E0-498E-8A4A-1C6A0143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BBC5B-2A99-460E-9BEA-B9464912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1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0F73-96A4-469F-B776-CF55B03F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database administrator responsibilities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1262DEF-5508-405C-82B1-3F13BF0BD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1066800"/>
            <a:ext cx="7391400" cy="4876800"/>
          </a:xfrm>
        </p:spPr>
        <p:txBody>
          <a:bodyPr/>
          <a:lstStyle/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Monitor the server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Configure the server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Maintain log files</a:t>
            </a:r>
          </a:p>
          <a:p>
            <a:pPr marL="346075" marR="0" indent="-346075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Design the database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the database</a:t>
            </a:r>
          </a:p>
          <a:p>
            <a:pPr marL="346075" marR="0" indent="-346075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Maintain user accounts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Secure the server and its databases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02FA-4517-4DB7-8602-542F1A90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94ED6-D6C4-404E-894A-4DF63D91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48D2D-28D5-47EE-B5FA-BE35F829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1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38B7-A5E6-479F-BEB2-292FB5C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database administrator responsibilities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BF331-FB09-4DB2-BEB2-6CB4B0C770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1447800"/>
            <a:ext cx="7391400" cy="4876800"/>
          </a:xfrm>
        </p:spPr>
        <p:txBody>
          <a:bodyPr/>
          <a:lstStyle/>
          <a:p>
            <a:pPr marL="346075" marR="0" indent="-346075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Backup the database regularly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Restore the database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Migrate data to another server </a:t>
            </a:r>
          </a:p>
          <a:p>
            <a:pPr marL="346075" marR="0" indent="-346075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Miscellaneous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Start or stop the server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Optimize the server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Update software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Enable and manage replication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F856B-82CF-4ABB-AFA2-7EB4FDF2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4C5E4-0598-42C8-8A90-EEB43571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B769C-63A1-4BC4-B42D-52411360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7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11EF-7446-4671-B945-09B0F416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database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30887-267A-413F-8A3F-D1EC558C56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Configuration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log files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General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Error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Slow query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Relay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8753D-931E-4E4C-BA71-6BB68CF3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FD0F1-37ED-4E3F-A7A7-7018D857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28A17-7411-41A0-9DF4-2070C619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3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5C9A-13D0-4D98-9B5C-6B299AE6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base and data directories for Windows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3454A-97A7-436E-8F27-887948326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C:\Program Files\MySQL\MySQL Server 8.0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C:\ProgramData\MySQL\MySQL Server 8.0\data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base and data directories for macOS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Unix/Linux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/local/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/local/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/data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1554F-9295-49DF-837F-63B27DB1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177C5-1CEB-40CF-8C2F-01EECA2A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41CC-93BE-4CCE-B0D9-E50B7469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88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11AD-C5D2-4B01-A2DA-9C83835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Server status window</a:t>
            </a:r>
            <a:endParaRPr lang="en-US" dirty="0"/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D4F1831A-E0AE-A5EB-3657-2D952778A08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2999"/>
            <a:ext cx="6400800" cy="473643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53B87-CA69-4535-8B0D-73E71338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ABEB-6F3F-45C1-BB66-F4113EEA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A2EF-9489-4A54-AF3C-48A33376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6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C892-1D89-464E-A7EA-92B67838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process list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212FA092-1F47-4702-AD25-F4E12306D1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09079"/>
            <a:ext cx="7315200" cy="483558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A42CA-327E-476E-A2CD-360BFB48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CBE8E-6FC6-4A37-ACFC-99E90D1A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B870-B50D-45A8-BE71-6AB048F6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2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35B5-CEF5-448D-83B2-355FE0C6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 variables</a:t>
            </a:r>
            <a:endParaRPr lang="en-US" dirty="0"/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802CE30F-253B-DDD0-E5E0-A9A7228E323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705600" cy="466618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A6DAF-56FB-4595-AEAD-BA98AD78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508C9-D2A3-4FED-A379-62747D08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FF44-5E33-4CA7-B36E-558DABD2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2621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831912D-F74F-4902-BF36-E309BA4E200D}" vid="{6FA90EF8-699F-411C-BEB1-D501C1430FF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1415</TotalTime>
  <Words>1593</Words>
  <Application>Microsoft Office PowerPoint</Application>
  <PresentationFormat>On-screen Show (4:3)</PresentationFormat>
  <Paragraphs>286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17</vt:lpstr>
      <vt:lpstr>Objectives</vt:lpstr>
      <vt:lpstr>Common database administrator responsibilities</vt:lpstr>
      <vt:lpstr>Common database administrator responsibilities (continued)</vt:lpstr>
      <vt:lpstr>Types of database files</vt:lpstr>
      <vt:lpstr>The base and data directories for Windows</vt:lpstr>
      <vt:lpstr>The Server status window</vt:lpstr>
      <vt:lpstr>The process list</vt:lpstr>
      <vt:lpstr>Status variables</vt:lpstr>
      <vt:lpstr>System variables</vt:lpstr>
      <vt:lpstr>Server configuration options</vt:lpstr>
      <vt:lpstr>Part of a configuration file for Windows</vt:lpstr>
      <vt:lpstr>Part of a configuration file for Windows (cont.)</vt:lpstr>
      <vt:lpstr>The syntax for setting a system variable</vt:lpstr>
      <vt:lpstr>The syntax for getting a system variable</vt:lpstr>
      <vt:lpstr>Server configuration options for log files</vt:lpstr>
      <vt:lpstr>System variables for enabling logging</vt:lpstr>
      <vt:lpstr>Logging options for enabling logging  in the configuration file</vt:lpstr>
      <vt:lpstr>System variables that apply to multiple logs</vt:lpstr>
      <vt:lpstr>Logging options set in the configuration file</vt:lpstr>
      <vt:lpstr>The error log displayed in MySQL Workbench</vt:lpstr>
      <vt:lpstr>How to view log files written to tables</vt:lpstr>
      <vt:lpstr>Strategies for managing logs</vt:lpstr>
      <vt:lpstr>An event that rotates the general log every month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Joel Murach</cp:lastModifiedBy>
  <cp:revision>20</cp:revision>
  <cp:lastPrinted>2016-01-14T23:03:16Z</cp:lastPrinted>
  <dcterms:created xsi:type="dcterms:W3CDTF">2019-02-12T23:37:27Z</dcterms:created>
  <dcterms:modified xsi:type="dcterms:W3CDTF">2023-10-11T23:43:27Z</dcterms:modified>
</cp:coreProperties>
</file>