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  <p:sldId id="270" r:id="rId1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89" d="100"/>
          <a:sy n="89" d="100"/>
        </p:scale>
        <p:origin x="6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28F5F42-4B66-503D-40C8-22DC14EE0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8" r:id="rId5"/>
    <p:sldLayoutId id="2147483686" r:id="rId6"/>
    <p:sldLayoutId id="2147483680" r:id="rId7"/>
    <p:sldLayoutId id="2147483683" r:id="rId8"/>
    <p:sldLayoutId id="2147483681" r:id="rId9"/>
    <p:sldLayoutId id="2147483674" r:id="rId10"/>
    <p:sldLayoutId id="2147483687" r:id="rId11"/>
    <p:sldLayoutId id="2147483676" r:id="rId12"/>
    <p:sldLayoutId id="2147483675" r:id="rId13"/>
    <p:sldLayoutId id="2147483684" r:id="rId1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to backup</a:t>
            </a:r>
            <a:br>
              <a:rPr lang="en-US" dirty="0"/>
            </a:br>
            <a:r>
              <a:rPr lang="en-US" dirty="0"/>
              <a:t>and restore</a:t>
            </a:r>
            <a:br>
              <a:rPr lang="en-US" dirty="0"/>
            </a:br>
            <a:r>
              <a:rPr lang="en-US" dirty="0"/>
              <a:t>a database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E307-696D-9770-7A11-BAC9FEADF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mysqlbinlog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execute statements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9BFA7-ED64-694B-07C5-059AAB5351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all databases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mysqlbinlog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/bin-log.000001 |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-u root -p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specific database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mysqlbinlog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--database=ap 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/bin-log.000001 |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-u root -p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specific time range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mysqlbinlog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--start-datetime="2023-01-10 00:00:00"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--end-datetime="2023-01-10 04:30:00" </a:t>
            </a:r>
            <a:b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/bin-log.000001 |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-u root -p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all databases using multiple binary log files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mysqlbinlog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/bin-log.000001 </a:t>
            </a:r>
          </a:p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/bin-log.000002 |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-u root -p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22F99-9A7E-8611-1E64-6DAF7363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824ED-D98A-FAFD-EC58-5D1ABE862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0E96A-BB00-E01E-A089-A9A70285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85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02E9-E18D-1B1B-5ABB-5D1F571D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mysqlbinlog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execute statements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38BF2-A985-31B5-3D9D-E049639AC43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467600" cy="4495800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all databases using multiple binary log files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(macOS and Unix/Linux only)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65151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mysqlbinlog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murach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/bin-log.[0-9]* |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-u root -p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Notes for macOS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typically need to</a:t>
            </a:r>
          </a:p>
          <a:p>
            <a:pPr marL="694944" marR="27432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472" algn="l"/>
                <a:tab pos="694944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Begin by coding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sudo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command</a:t>
            </a:r>
          </a:p>
          <a:p>
            <a:pPr marL="694944" marR="27432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472" algn="l"/>
                <a:tab pos="694944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Code a dot and slash before the name of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mysqlbinlog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program and the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program</a:t>
            </a:r>
          </a:p>
          <a:p>
            <a:pPr marL="694944" marR="274320" lvl="1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472" algn="l"/>
                <a:tab pos="694944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Specify a path to the data directory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 may find it helpful to specify a password using the </a:t>
            </a:r>
            <a:b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--password option.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680B2-0B63-678C-3C18-7718609EF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05FD5-B088-FBA4-FACA-EAC574905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FBCE1-040F-76FD-18E3-A274DCFF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4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6789-58F1-A6C7-9CCD-667461EBE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Workbench after selecting the data to export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89B5F8CD-BC15-54A8-A8E3-463004E8BC6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6276" y="1147364"/>
            <a:ext cx="7291448" cy="479187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10066-987C-7A8D-52D7-8C3FA886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D2356-A044-2724-FFDD-2193D598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99586-97E4-00B3-9639-1EAAB6DF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031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D10D-3590-CA21-0320-B54D2678A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export selected data to a file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18EC6-3D67-BF5C-A316-20B9FB8F54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Workbench to run the statement that selects the data.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Export button that’s displayed above the result set.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Export dialog box to specify a name and type for the file.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CSV (comma-separated values)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vendor_name,invoice_number,invoice_date,invoice_total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"United Parcel Service",989319-457,2022-04-08,3813.33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"Federal Express Corporation",263253241,2022-04-10,40.20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"Federal Express Corporation",963253234,2022-04-13,138.75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07163-96F3-714D-865C-87CE6D71E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5F911-115E-43AC-327B-04D767BA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A23D7-546F-2A7A-66CB-DDC96A98A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30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4955-00D8-36CE-140E-79965D6AE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CSV file that contains vendor contacts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A1919-3A2C-55A9-66E9-A89FDAF151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vendor_id,last_name,first_name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19,Strummer,Joe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77,Jones,Mick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85,Simonon,Paul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data from a CSV or JSON file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Workbench to run a statement that selects all rows and columns from the destination table.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Import button that’s displayed above the result set.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Import dialog box to select the file that contains the data and click the Next button.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Continue clicking the Next button and setting the options until the import finishes.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1022A-1094-C925-BE1F-C40DBA1F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EC2C6-D6AB-386E-7A92-CFA8640C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4C95A-7EF6-4739-A94A-6CFD12BD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4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7F36-244F-68E0-677F-514528DE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destination table options</a:t>
            </a:r>
            <a:endParaRPr lang="en-US" dirty="0"/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6590623B-35FB-4F51-A8BB-90F23B4FA6D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3595" y="1105134"/>
            <a:ext cx="6585898" cy="1028466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4DB92-37DC-5EC1-253C-CDED1E51FD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4384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import options for a CSV file</a:t>
            </a:r>
          </a:p>
          <a:p>
            <a:endParaRPr lang="en-US" dirty="0"/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FC739654-C5D4-6237-C559-7840A7D85AC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93595" y="2957384"/>
            <a:ext cx="6585898" cy="267029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0AF45-26D7-E617-EA08-B475389B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C10DF-53AE-BEAC-3FC4-E9456381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29C373-45A0-18B5-052C-3F132DD7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1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C5E9-AA67-D5D9-DF94-26507D09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E11E7-63E3-71F8-7CD2-12F6A3A9BA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 up a database so it can be restored to any point in time.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Restore a database to any point in time.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Export any data that’s stored in a database to a file.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data from a file into a database.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 full backup and an incremental backup.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structure of a CSV file.</a:t>
            </a:r>
            <a:endParaRPr lang="en-US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42B237-F105-2533-FCC2-EAFAA364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66041-42B9-3AAE-1656-6B460540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6E5C7-DFAD-6817-D1F4-4609BFC0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04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75A05-F3F4-2346-008C-2208D340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strategy for backing up databases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9BF3D-71D4-0F97-DA39-6966B2B828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Workbench to create full backups of each database. These backups should be stored in one or more SQL script files.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Enable the binary log as described in chapter 17 to create incremental backups.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strategy for restoring databases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Workbench to restore the database from the last full backup.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mysqlbinlog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program to execute all statements in the binary log that occurred after the last full backup.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8A49D5-8FF6-2CD4-29A8-8F3A90FB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4AD75-28FF-7C67-5055-E2BE873B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DD84F-7198-F921-18DE-845E6406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78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58FFF-B263-F9A0-C566-724390C81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to know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8AEA6-3891-F5AC-81F4-450517FA0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Full backup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Incremental backup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Point-in-time recovery (PITR)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106E0-05A6-C606-32A4-81A3CA63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6B146-DF88-522D-BB71-8A3D17120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9D79A-26E7-6603-43C7-299A253C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23C0-F606-07ED-4736-390BE331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Workbench after selecting the data to back up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710F2F19-7589-2FF7-AE23-EE71F54A6F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054402"/>
            <a:ext cx="6553200" cy="484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05B7E-99F3-376C-1970-239F0CA7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5F652-5BAD-59EA-93EA-969FDC51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BFCDD-850C-F50F-3254-0583AACF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24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9F1E1-380C-4C20-B40A-AB30BAD06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back up one or more databases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1611F-F503-CE72-EBA1-81C7646EE8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Workbench to connect to the local server.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Data Export from the Management category of the Administration tab.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on any database name to display its objects.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databases and objects you want to back up.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Start Export button.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E15DC-C550-4F1E-2F17-29506FF6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99EDB-70F5-3299-2723-6D9F01DA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F39DE-3CBB-65EE-5EE3-6D439906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24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56BAD-377C-89B0-DE8F-BB019D47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Workbench after selecting the data to restore</a:t>
            </a:r>
            <a:endParaRPr lang="en-US" dirty="0"/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26A01EA7-93EB-3BB2-0E4A-09B975CABD0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6191990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E253FB-CE3B-DDC1-6ACF-91D0455BA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E68DC-AB1E-B4D6-A697-C2072325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244D4-5FB3-DC49-1733-53E03593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822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75CE-0720-1518-A3D1-4DE1A1B6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restore one or more databases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 full backup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F6322-D089-6213-98A9-9D8AA289CD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Workbench to connect to the local server.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Data Import/Restore from the Management category of the Administration tab.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folder that contains the backup scripts.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Deselect any databases and objects that you don’t want to restore.</a:t>
            </a:r>
          </a:p>
          <a:p>
            <a:pPr marL="342900" marR="347345" lvl="0" indent="-342900"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  <a:tabLst>
                <a:tab pos="347345" algn="l"/>
                <a:tab pos="457200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Start Import button.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4B911-E242-F570-FA56-7702CA56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DD7B71-D425-C277-337F-F8B9259A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DD833-48FD-2CB7-A4A9-FC290837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2140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98E5-366E-4AEF-592D-B44BBDC8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files for a binary log named bin-log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FB179-EB13-892B-95A3-732264CFC9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bin-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log.index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bin-log.000001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bin-log.000002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bin-log.000003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change to MySQL’s bin directory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Windows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 /program files/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server 8.0/bin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macOS or Unix/Linux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 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/local/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725D3-34F1-3F3C-76E2-E87CAD9AB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2045D-8238-1A09-0FC7-C0F71FFB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5F598-88BA-58FD-4284-9CE0F446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5750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A1A8AC8-9CD8-4BBA-B25F-B77CC45B20E0}" vid="{9EEF84AA-B980-49B8-8FF9-387D496413C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31</TotalTime>
  <Words>1050</Words>
  <Application>Microsoft Office PowerPoint</Application>
  <PresentationFormat>On-screen Show (4:3)</PresentationFormat>
  <Paragraphs>149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19</vt:lpstr>
      <vt:lpstr>Objectives</vt:lpstr>
      <vt:lpstr>A strategy for backing up databases</vt:lpstr>
      <vt:lpstr>Terms to know</vt:lpstr>
      <vt:lpstr>Workbench after selecting the data to back up</vt:lpstr>
      <vt:lpstr>How to back up one or more databases</vt:lpstr>
      <vt:lpstr>Workbench after selecting the data to restore</vt:lpstr>
      <vt:lpstr>How to restore one or more databases  from a full backup</vt:lpstr>
      <vt:lpstr>The files for a binary log named bin-log</vt:lpstr>
      <vt:lpstr>How to use mysqlbinlog to execute statements</vt:lpstr>
      <vt:lpstr>How to use mysqlbinlog to execute statements (continued)</vt:lpstr>
      <vt:lpstr>Workbench after selecting the data to export</vt:lpstr>
      <vt:lpstr>How to export selected data to a file</vt:lpstr>
      <vt:lpstr>A CSV file that contains vendor contacts</vt:lpstr>
      <vt:lpstr>The destination table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19</dc:title>
  <dc:creator>Anne Boehm</dc:creator>
  <cp:lastModifiedBy>Joel Murach</cp:lastModifiedBy>
  <cp:revision>3</cp:revision>
  <cp:lastPrinted>2016-01-14T23:03:16Z</cp:lastPrinted>
  <dcterms:created xsi:type="dcterms:W3CDTF">2023-09-27T19:33:13Z</dcterms:created>
  <dcterms:modified xsi:type="dcterms:W3CDTF">2023-10-11T23:44:27Z</dcterms:modified>
</cp:coreProperties>
</file>