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0" r:id="rId3"/>
    <p:sldId id="28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89" d="100"/>
          <a:sy n="89" d="100"/>
        </p:scale>
        <p:origin x="6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28F5F42-4B66-503D-40C8-22DC14EE0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8" r:id="rId5"/>
    <p:sldLayoutId id="2147483686" r:id="rId6"/>
    <p:sldLayoutId id="2147483680" r:id="rId7"/>
    <p:sldLayoutId id="2147483683" r:id="rId8"/>
    <p:sldLayoutId id="2147483681" r:id="rId9"/>
    <p:sldLayoutId id="2147483674" r:id="rId10"/>
    <p:sldLayoutId id="2147483687" r:id="rId11"/>
    <p:sldLayoutId id="2147483676" r:id="rId12"/>
    <p:sldLayoutId id="2147483675" r:id="rId13"/>
    <p:sldLayoutId id="2147483684" r:id="rId1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host</a:t>
            </a:r>
            <a:br>
              <a:rPr lang="en-US" dirty="0"/>
            </a:br>
            <a:r>
              <a:rPr lang="en-US" dirty="0"/>
              <a:t>a database</a:t>
            </a:r>
            <a:br>
              <a:rPr lang="en-US" dirty="0"/>
            </a:br>
            <a:r>
              <a:rPr lang="en-US" dirty="0"/>
              <a:t>with AWS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F2B6-7A67-765D-776E-0D56EF93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firewall rule for your IP address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A893F-54DC-CB50-A781-373C352228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name of your instance on the RDS Databases page.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“Security group rules” section, click the security group with “Inbound” in the Type column to display information about that group.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“Inbound rules” tab for the security group to display the default inbound rule:</a:t>
            </a:r>
          </a:p>
          <a:p>
            <a:endParaRPr lang="en-US" dirty="0"/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A3E7252D-24F2-D3F9-66D5-2B3A9077AE5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124199"/>
            <a:ext cx="6553200" cy="259240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02645-2AEB-27D2-6EA7-2AF93F52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FFCC8E-ED11-AC98-78E6-192629BA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B8654-13F4-B77A-8B36-89DD8381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7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187C-1227-C71B-3104-B7247D753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25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firewall rule for your IP address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8BFF8-553C-FA96-19DA-3E47DCE99B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0788"/>
            <a:ext cx="7493000" cy="1564213"/>
          </a:xfrm>
        </p:spPr>
        <p:txBody>
          <a:bodyPr/>
          <a:lstStyle/>
          <a:p>
            <a:pPr marL="347472" marR="347345" lvl="0" indent="-347472">
              <a:spcBef>
                <a:spcPts val="0"/>
              </a:spcBef>
              <a:spcAft>
                <a:spcPts val="300"/>
              </a:spcAft>
              <a:buFont typeface="+mj-lt"/>
              <a:buAutoNum type="arabicPeriod" startAt="4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“Edit inbound rules” button, and click the “Add rule” button in the “Edit inbound rules” page that’s displayed.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 startAt="4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“Add rule” button to display controls for adding a rule:</a:t>
            </a:r>
          </a:p>
          <a:p>
            <a:endParaRPr lang="en-US" dirty="0"/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4EC6BB1E-7DC3-5AEE-8808-181332352CB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533558"/>
            <a:ext cx="6248400" cy="241321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633DE-A51F-2130-8532-516D11A95C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986202"/>
            <a:ext cx="7391400" cy="1414598"/>
          </a:xfrm>
        </p:spPr>
        <p:txBody>
          <a:bodyPr/>
          <a:lstStyle/>
          <a:p>
            <a:pPr marL="347472" marR="347345" lvl="0" indent="-347472">
              <a:spcBef>
                <a:spcPts val="0"/>
              </a:spcBef>
              <a:spcAft>
                <a:spcPts val="300"/>
              </a:spcAft>
              <a:buFont typeface="+mj-lt"/>
              <a:buAutoNum type="arabicPeriod" startAt="6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MYSQL/Aurora from the Type dropdown.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 startAt="6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“My IP” from the “Source type” dropdown.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 startAt="6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“Save rules” button.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A8B35-72C4-5C22-CBDD-0E19B9B7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3591A-975F-7A6B-0595-35F577374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0E308C-A771-001C-BFD5-58AD6FE8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201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DDFB-197D-964E-1A58-4E97AF99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to know about AWS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75CCC-1CF4-389E-F56D-52686EA3DF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Amazon Web Services (AWS)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Amazon Relational Database Service (RDS)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(DB) instance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Virtual private cloud (VPC)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Firewall rule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 rule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8DBA6-FEFA-02C1-341C-DC505858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269F2-3876-BB7F-1581-EB5EA9EA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CA27F-6C89-0258-C08D-1F5C6C12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90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38E6-D792-B7A1-023D-680BAA29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settings for an RDS connection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FA80310D-A034-A4A9-6703-5462FAF10D8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2999"/>
            <a:ext cx="7315200" cy="458318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037E3-A662-1CE0-E8E7-2EF4ED60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1780-3BE9-2B59-6C7E-2031EA05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83CE0-4E18-CF07-1111-D999DFE6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98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DAE3-BA71-E866-0862-6EC7A3A0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connect to an RDS instance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7DFDB-9DFD-06D1-59DD-EE4A0CC1AC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name of the instance on the RDS Databases page.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Copy the complete endpoint string in the Connectivity &amp; Security section.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MySQL Workbench, display the Home tab, and click the + button to the right of MySQL Connections to display the Setup New Connection dialog box.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 a descriptive connection name.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Replace the hostname with the endpoint string you copied in step 2.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 the username to “admin”.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“Store in Vault...” button and enter your AWS password when prompted.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Test Connection button to be sure the connection works.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A07E2-0628-C360-D11B-50FDBBFA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6E6E4-9D06-47E8-1653-E4E838E5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E74D3-788B-A472-D996-38AB42D0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06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EF6A21-77EF-5CAB-EFB6-CEDACEF7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Workbench after running a script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SQL statement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3E1F81AD-8DF0-5E10-B24B-6423CF383F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5013" y="1447800"/>
            <a:ext cx="6719787" cy="450553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57326-7BFE-D387-6382-24ED7128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84541-E749-90CA-BB08-32EF6DF7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8363E-2C29-7C88-129A-0CFDD0E1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374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6132-11B2-5C20-13EA-1CA04782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built-in backup settings for an instance</a:t>
            </a:r>
            <a:endParaRPr lang="en-US" dirty="0"/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0579C301-27D7-AC2D-4A18-FD98544691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8938" y="1066800"/>
            <a:ext cx="6579662" cy="229785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71679-B454-BB02-F2C5-58009DA940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57600"/>
            <a:ext cx="7391400" cy="2209799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display the built-in backup settings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name of the instance on the RDS Databases page.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“Maintenance &amp; backups” tab, and scroll down to the Backup section.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0BEDC-FDCF-79C8-E7D2-F04F21F4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CD7525-6A54-A810-5344-5C059E2C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2AAC7-491F-A9FB-DCB5-EA38FCFA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64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67F2-7C3D-E8D3-BDBE-30B42DFD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modify the built-in backup settings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14872-E2F3-F453-368E-1B1F5B177F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name of the instance on the RDS Databases page.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Modify button on the page that’s displayed, and change the backup settings as necessary.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Continue button, confirm the changes on the page that’s displayed, and click the “Modify DB instance” button.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06AAE-2C9A-7CA7-C015-9AFC6CEF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4B672-D245-F89E-5673-F27426F0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40F47-5045-29C6-1822-D49DE341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616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26A3-0670-EE74-675E-E501B792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backup plan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4B7BE-2A3A-5E16-5A2C-6F5055B703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Navigate to the AWS Backup page, and click the “Create Backup plan” button.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“Start with a template” backup plan option, select a template plan, and enter a unique, descriptive name for the backup plan.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“Create plan” button at the bottom of the page.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“Backup plans” in the sidebar, and click the plan you just created.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“Assign resources” button on the page that’s displayed.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 a unique, descriptive name for the resource assignment.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“Include specific resource types” radio button, select RDS as the resource type, and select your RDS instance.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“Assign resources” button.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A1FE4-567A-FC53-E0D5-157E18F5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52D65-BF0E-B3EF-8A70-43775583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04A3-E9AC-55D8-9C3F-3C9D259B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202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C64F-E612-9AAF-3A48-8138A40D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backups and snapshots for an instance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FE411A46-41E9-0088-759C-F3C52DF260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324814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255A0-F4AA-8ED3-7856-EF5590DE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B62BC-1083-9E61-EDB5-F402ADF65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C9A65-BD38-6937-08C0-611AF851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3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C5E9-AA67-D5D9-DF94-26507D09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E11E7-63E3-71F8-7CD2-12F6A3A9B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AWS to create a MySQL RDS instance that’s publicly accessible.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AWS to add a firewall rule for your IP address to your RDS instance.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MySQL Workbench to connect to an RDS instance, run scripts to create databases on that instance, and run SQL statements against those databases.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AWS to back up and restore an RDS database.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AWS to delete an RDS database.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2B237-F105-2533-FCC2-EAFAA364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66041-42B9-3AAE-1656-6B460540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6E5C7-DFAD-6817-D1F4-4609BFC0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42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2FC6-8E6B-C680-9335-6991176AF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take a snapshot of a database instance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CC2C2-74F3-3C0B-E054-58069E0B2A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Navigate to the RDS Databases page and click the name of the database instance you want to take a snapshot of.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“Maintenance &amp; backups” tab below the Summary section.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Scroll to the Snapshots section of the page and click the “Take snapshot” button.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 a unique, descriptive name for the snapshot and click the Take Snapshot button.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C1380-C282-C536-A1EB-11EE89E4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73750-3683-2E4E-07A2-45EBF34A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6CE67-9755-5D96-DEF1-96E3F620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8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6A1B-B9FB-D7D1-6824-E9EEBF3D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delete one or more snapshots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863B8-D91C-BA68-FCB0-DB3927F33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Navigate to the “Maintenance &amp; backups” tab on the page for the database instance that has snapshots you want to delete.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Scroll to the Snapshots section, select the check boxes for the snapshots you want to delete, and click the Remove button.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Delete button in the dialog box that’s displayed.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E8274-9526-42FC-DA89-265CCC56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0E4AA-2FF5-EFC7-424E-9C3AE7C6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3A1B9-8CB4-6B53-B33F-6D8E2012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565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D7ED-D399-F2EB-0B3C-2649613A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restore a database instance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 backup or snapshot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19993-FD7D-E893-8015-15A84DC8CC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Navigate to the “Maintenance &amp; backups” tab on the page for the database instance you want to restore.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Scroll to the Snapshots section, and select the checkbox for the snapshot or backup you want to restore.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Restore button to display the Restore Snapshot page.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 the name of the database instance in the Settings section, select Yes for the “Public access” option in the Connectivity section, and click the “Restore DB instance” button.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EF1F2-75BD-B168-0755-4976759D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2F005-94DD-36AF-0CDA-C82B929E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EA1E-5E5B-2887-FFDB-973D955F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632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A811-F068-D8CE-F882-046A7A6F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to know about backups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1948A-BA71-EA6C-89EC-876B884365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Backup plan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Snapshot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D91B8-7C6B-13A3-E43A-294E01653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C2C2D-8A0B-CE45-335A-6DB47414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21F53-31CC-3321-5865-0224E8C9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837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7BCF-B026-D9A2-5D3B-B8EA2984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AWS Billing Dashboard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8B246FF9-26B5-9264-F848-C2ABF48FA76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799"/>
            <a:ext cx="5715000" cy="4895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24294-A4CE-B74C-86E5-A3A2E40D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1DF0C-4E18-689A-5917-03F38225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8E9D4-DFD5-7121-89D3-7837FB86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03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49A7-D798-FB51-5124-6E75FA42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menu for deleting a database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F992685D-4F19-E4D3-0BC0-C558070F8F9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37791" y="1143000"/>
            <a:ext cx="6468417" cy="473700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DC6EE-5C9D-9681-A438-1AD958A97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35246-1438-174C-E15B-C148E137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D0FE-D556-AA0F-8D22-7B7C33D2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48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EF79-F706-6988-BD18-5D47FC81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delete an RDS database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1ABCD-4CC8-4639-4D97-04D3F6FAF8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instance you want to delete from the RDS Databases page by clicking the circle to the left of its name.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Delete from the Actions drop-down menu to display a Delete dialog box.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Uncheck the “Create final snapshot” and “Retain automated backups” options if you won’t need the data in the database again.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the “I acknowledge…” option and type “delete me” into the text box at the bottom of the dialog box.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Delete button.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AA1B5-0C86-2FA0-BB25-444948FA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76D55-18CB-6986-E526-F9D86C60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9CC17-D6BE-7F15-BF74-1DEA44A1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39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C5E9-AA67-D5D9-DF94-26507D09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E11E7-63E3-71F8-7CD2-12F6A3A9B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 terms, explain how cloud computing works.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Amazon uses Elastic Compute Cloud (EC2) and Relational Database Service (RDS) to implement cloud computing.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a database instance is in the Amazon cloud.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a VPC is in the Amazon cloud.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firewall rules and security groups are used to control access to RDS instances, and the difference between inbound and outbound rules.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 between Amazon’s built-in backups and backup plans.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a snapshot is and when you might create one.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two situations when you might want to restore a database instance.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2B237-F105-2533-FCC2-EAFAA364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66041-42B9-3AAE-1656-6B460540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6E5C7-DFAD-6817-D1F4-4609BFC0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17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C545-1CD8-8174-C40A-FA2AE9BE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AWS portal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0EED2-A449-7359-54B2-B9D8262FA4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472" marR="274320" indent="0">
              <a:spcBef>
                <a:spcPts val="0"/>
              </a:spcBef>
              <a:spcAft>
                <a:spcPts val="600"/>
              </a:spcAft>
            </a:pPr>
            <a:r>
              <a:rPr lang="en-US" sz="1600" b="1" u="sng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aws.amazon.com</a:t>
            </a:r>
            <a:endParaRPr lang="en-US" sz="16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AWS Management Console</a:t>
            </a:r>
          </a:p>
          <a:p>
            <a:endParaRPr lang="en-US" dirty="0"/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E37F5399-606A-7205-12A4-54732165E2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981200"/>
            <a:ext cx="6705600" cy="328989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11CB6-10CB-A96B-6A93-FC4369BA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1F73DC-E4AB-8D89-B7D1-FD5BE769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E3BA1-40F2-A003-8A73-06327A1A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C20,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88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C389-B771-6CA8-AC8E-58822D38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Amazon RDS Databases page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94342424-AA85-8A30-2784-BA169003B8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47350" y="1143000"/>
            <a:ext cx="7282249" cy="367183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DF87A-D284-CBED-1ED8-2B28C7CE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4B6F8-E8AA-E51A-DE40-62772469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3CC1-0D37-6922-91BD-9E4EF906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06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5D1B-1702-67D4-AD8F-B4972FC2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page for creating a MySQL RDS instance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AAB82377-3E96-DC7B-0805-572ED98F6C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6019800" cy="49167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58AB3-E2DA-839D-3B28-D2FB8F9E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D1895-1E94-5AD9-BA3C-2BEB1F97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2EFAF-B010-EEEC-C155-16930FF0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44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7640-037D-0366-C848-1FCF368F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free MySQL RDS instance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01EBD-0BBA-BCA0-9E13-4E3CDBDF1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 in to the AWS Management Console, and navigate to the RDS Databases page.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“Create database” button.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“Easy create” for the database creation method. 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MySQL for the engine type.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“Free tier” for the DB instance size. 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 a name for the DB instance identifier.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 a master password you can easily remember.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“Create database” button.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E5E10-7CDB-0A8D-7E33-2E1C2FA8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17897-8787-EEC2-9152-2AE23068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B11EE-B304-26B6-8280-3CF432FF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5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5705-5A57-965C-98B4-98285FA1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page for configuring an RDS instance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5873EA91-0266-C21E-844E-E9059BD0C46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315200" cy="488600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25258-A6F5-DFB1-BD97-9966FF03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55529-9EF1-9C1A-DA01-468B7D92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DA137-4E22-881F-8063-DE23FA6F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72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570C-9FA0-AB4D-D356-CFBF5D85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modify an RDS instance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it’s publicly accessible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FD28A-46BC-367F-89D6-A0B1FE148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Navigate to the RDS Databases page.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name of the instance to display information about it.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Modify button to display the modifiable settings.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Expand the “Additional configuration” heading in the Connectivity section.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“Publicly Accessible” for the “Public access” option.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Continue button at the bottom of the page.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Confirm the changes on the screen that’s displayed, select “Apply immediately”, and click the “Modify DB instance” button.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80B24-137F-48FA-8630-1AAD25A2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51EBF-10EE-7894-158A-8AF414E6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3183-176B-82A3-6E6A-EAE93E5A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C20,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06787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A1A8AC8-9CD8-4BBA-B25F-B77CC45B20E0}" vid="{9EEF84AA-B980-49B8-8FF9-387D496413C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37</TotalTime>
  <Words>1820</Words>
  <Application>Microsoft Office PowerPoint</Application>
  <PresentationFormat>On-screen Show (4:3)</PresentationFormat>
  <Paragraphs>217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20</vt:lpstr>
      <vt:lpstr>Objectives</vt:lpstr>
      <vt:lpstr>Objectives (continued)</vt:lpstr>
      <vt:lpstr>The AWS portal</vt:lpstr>
      <vt:lpstr>The Amazon RDS Databases page</vt:lpstr>
      <vt:lpstr>The page for creating a MySQL RDS instance</vt:lpstr>
      <vt:lpstr>How to create a free MySQL RDS instance</vt:lpstr>
      <vt:lpstr>The page for configuring an RDS instance</vt:lpstr>
      <vt:lpstr>How to modify an RDS instance  so it’s publicly accessible</vt:lpstr>
      <vt:lpstr>How to add a firewall rule for your IP address</vt:lpstr>
      <vt:lpstr>How to add a firewall rule for your IP address  (continued)</vt:lpstr>
      <vt:lpstr>Terms to know about AWS</vt:lpstr>
      <vt:lpstr>The settings for an RDS connection</vt:lpstr>
      <vt:lpstr>How to connect to an RDS instance</vt:lpstr>
      <vt:lpstr>Workbench after running a script  and a SQL statement</vt:lpstr>
      <vt:lpstr>The built-in backup settings for an instance</vt:lpstr>
      <vt:lpstr>How to modify the built-in backup settings</vt:lpstr>
      <vt:lpstr>How to create a backup plan</vt:lpstr>
      <vt:lpstr>The backups and snapshots for an instance</vt:lpstr>
      <vt:lpstr>How to take a snapshot of a database instance</vt:lpstr>
      <vt:lpstr>How to delete one or more snapshots</vt:lpstr>
      <vt:lpstr>How to restore a database instance  from a backup or snapshot</vt:lpstr>
      <vt:lpstr>Terms to know about backups</vt:lpstr>
      <vt:lpstr>The AWS Billing Dashboard</vt:lpstr>
      <vt:lpstr>The menu for deleting a database</vt:lpstr>
      <vt:lpstr>How to delete an RDS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20</dc:title>
  <dc:creator>Anne Boehm</dc:creator>
  <cp:lastModifiedBy>Joel Murach</cp:lastModifiedBy>
  <cp:revision>2</cp:revision>
  <cp:lastPrinted>2016-01-14T23:03:16Z</cp:lastPrinted>
  <dcterms:created xsi:type="dcterms:W3CDTF">2023-09-28T17:57:33Z</dcterms:created>
  <dcterms:modified xsi:type="dcterms:W3CDTF">2023-10-11T23:47:34Z</dcterms:modified>
</cp:coreProperties>
</file>