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  <p:sldId id="272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6433" autoAdjust="0"/>
  </p:normalViewPr>
  <p:slideViewPr>
    <p:cSldViewPr>
      <p:cViewPr varScale="1">
        <p:scale>
          <a:sx n="89" d="100"/>
          <a:sy n="89" d="100"/>
        </p:scale>
        <p:origin x="4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5029200"/>
            <a:ext cx="7391400" cy="533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853668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95400" y="2209800"/>
            <a:ext cx="66294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insert, update,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delete 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9EC9-249F-4DBD-A611-FB4F4C585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8962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using a subquery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insert one or more rows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65871-C96E-4FA5-A0A1-F80B2447E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4676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[INTO]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select_statement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paid invoices into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Invoice_Archive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invoice_archive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(103 rows affected)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7A6DA-10F5-474E-8141-1D9D2B95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26B69-E610-4163-BDE1-45F0E527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BF4FD-2C08-4506-BCBE-C15E3AC6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2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5A28-3323-4D6A-A604-C1514743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same statement with a column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47D3E-8B3C-44C1-8B25-DD72128201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invoice_archive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invoice_due_date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invoice_due_date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(103 rows affected)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8F0A-7D72-4170-B932-C26F3B64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4D5A4-7C85-4F12-A3F4-477DE16F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38F41-177A-4001-B19D-F9A5666C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72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5174-9893-4C00-8A2C-3854A5A5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of the UPDATE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25419-2739-422F-8C97-E40109491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column_name_1 = expression_1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[, column_name_2 = expression_2]...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search_condition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two columns for a single row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'2022-09-21',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19351.18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'97/522'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 row affected)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6D41A-2B6F-4859-A7B5-33EF7B75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10499-BEA0-43B2-B571-A7F2A7B1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80F00-6061-4480-A6D8-7605907A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06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BB21-604F-45F2-9692-89617F0D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one column for multiple rows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A1E1C-0C56-44B0-8D4F-1AA9FD2D0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95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 rows affected)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one column for one row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+ 100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'97/522'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 row affected)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E8FC9-1BBE-498C-94BD-2A951EC3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59CBC-FC47-4A8E-825F-838C281F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5AB1B-7C3F-4814-93F0-47FC9E26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05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8561-CBE3-41F2-81DA-D6CE46A2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Safe update mode in MySQL Workbench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AF9B1-692B-4C7F-817B-D9EF6FF6D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 default, MySQL Workbench runs in safe update mode.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Safe update mode prevents you from updating rows if the WHERE clause is omitted or doesn’t refer to a primary key or foreign key column.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can turn safe update mode off by selecting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Edit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Preferences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selecting the SQL Editor node, unchecking the “Safe Updates” option, and restarting MySQL Workbench.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 turn off safe update mode and omit the WHERE clause in an UPDATE statement, all rows in the table will be updated.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D801-5BE6-4BAA-8619-AD60A765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2E6A6-FF78-4D25-8562-41474FB5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A41FB-4E59-408F-ADBA-8E8167A3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224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B4F4-5111-3CF9-A407-83B1F9CC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all invoices for a vendor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AC331-AF80-F27E-1017-59C92F88DD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968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UPDATE invoices</a:t>
            </a:r>
            <a:endParaRPr kumimoji="0" lang="en-US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968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terms_id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</a:t>
            </a:r>
            <a:endParaRPr kumimoji="0" lang="en-US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968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vendor_id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</a:t>
            </a:r>
            <a:endParaRPr kumimoji="0" lang="en-US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(SELECT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vendor_id</a:t>
            </a:r>
            <a:endParaRPr kumimoji="0" lang="en-US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FROM vendors</a:t>
            </a:r>
            <a:endParaRPr kumimoji="0" lang="en-US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WHERE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vendor_name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'Pacific Bell’)</a:t>
            </a:r>
            <a:endParaRPr kumimoji="0" lang="en-US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(6 rows affected)</a:t>
            </a:r>
            <a:endParaRPr kumimoji="0" lang="en-US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5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Update the terms for all invoices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vendors in three states</a:t>
            </a:r>
            <a:endParaRPr kumimoji="0" lang="en-US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UPDATE invoices</a:t>
            </a:r>
            <a:endParaRPr kumimoji="0" lang="en-US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SET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terms_id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</a:t>
            </a:r>
            <a:endParaRPr kumimoji="0" lang="en-US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WHERE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vendor_id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</a:t>
            </a:r>
            <a:endParaRPr kumimoji="0" lang="en-US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(SELECT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vendor_id</a:t>
            </a:r>
            <a:endParaRPr kumimoji="0" lang="en-US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FROM vendors</a:t>
            </a:r>
            <a:endParaRPr kumimoji="0" lang="en-US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WHERE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vendor_state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 ('CA', 'AZ', 'NV’))</a:t>
            </a:r>
            <a:endParaRPr kumimoji="0" lang="en-US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(40 rows affected)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D3D6B-1680-C4E6-37C5-971CA9C6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40FA1-54F0-980E-2038-53066CA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188-948E-7D6C-E405-D5D121D3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E370-F6DD-4B82-9533-DC4FFC9A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DELETE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FFAC8-DCB0-431A-A252-F56AF11BB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search_condition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one row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general_ledger_accounts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306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 row affected)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one row using a compound condition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invoice_line_items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78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invoice_sequence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 row affected)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131B0-6011-480D-A3FD-0C159DEF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F5D8B-078F-4F92-939C-F1016015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485D7-36E5-4DD6-84A2-0662440F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64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526D-21A7-4D8D-936B-5B07FB05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multiple rows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F1BF1-3CDD-45CC-87AD-0F11333000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invoice_line_items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12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 rows affected)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 subquery in a DELETE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invoice_line_items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115)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 rows affected)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 turn safe update mode off and omit the WHERE clause from a DELETE statement, all the rows in the table will be deleted.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8C80-DAB2-4B33-A4F0-13D856EE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36A60-332C-4AEB-AAAA-1465AF7E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55FE8-D853-46AF-B9E3-B042A6A4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50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0927-07F0-406E-BAF2-78FE6F54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9BB30-F868-4D47-8634-6F802C9702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 copy of a table that can be used for testing INSERT, UPDATE, and DELETE statements.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an action that modifies data, code the INSERT, UPDATE, or DELETE statement for doing the action.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MySQL’s default behavior when you execute an INSERT, UPDATE, or DELETE statement.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to handle null values and default values when coding INSERT and UPDATE statements.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C0019-DC3F-4622-A849-EBA0E290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61B04-5A50-419D-B0C5-DB254508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DA3C8-16ED-4695-AD3E-02CB08C7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68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2F27-2269-413A-9CA6-C3F47C6E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CREATE TABLE AS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967FF-D3FA-4607-AD52-4981A494EB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select_statement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complete copy of the Invoices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invoices_copy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partial copy of the Invoices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old_invoices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0113D-8DBC-478B-BFDA-D3ECEB37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0C39-88BA-4B47-BF6E-11573EAD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C4F8A-5613-4B02-8513-96D94AE4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0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ED9D-EF2E-4A36-9593-30182954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67062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table with summary rows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Invoices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ACF5F-905A-4DCF-9A8C-26AAC1DA5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524000"/>
            <a:ext cx="75438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vendor_balances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sum_of_invoices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&lt;&gt; 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a table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TABLE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old_invoices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4C02C-5A68-4AAB-852E-1DD00398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1034D-8ADB-414E-B5FA-B9206A02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CE1D-4F83-4565-A024-9B58E3C4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59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9434-C44E-47F9-B1DE-5CA4ABBE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INSERT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6B98A-10DF-4155-BD1F-7CD6E12B42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[INTO]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(expression_1[, expression_2]...)[,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(expression_1[, expression_2]...)]...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column definitions for the Invoices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           NOT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AUTO_INCREMENT,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INT      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VARCHAR(50)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DATE     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DECIMAL(9,2)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DECIMAL(9,2)   NOT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DEFAULT 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DECIMAL(9,2)   NOT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DEFAULT 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INT      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invoice_due_date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DATE           NOT NULL,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DATE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AEC0D-1E60-415A-9C41-ED38EDFB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5CA7E-A08D-4DE6-BBB7-A6EDEC99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30F8B-436A-4CEC-B3A6-7CE3023B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13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9C85-129B-45A2-A47A-087D0FE3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a single row without using a column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3F5F1-5B4E-4AAA-ABFF-E82A519591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invoices VALUES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(115, 97, '456789', '2022-08-01', 8344.50, 0, 0, 1, '2022-08-31', NULL)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 row affected)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a single row using a column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invoice_due_date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(97, '456789', 8344.50, 1, '2022-08-01',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'2022'-08-31')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 row affected)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7A278-6E89-434F-A35E-6D713681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B972-D32F-4D6D-ABD3-1EC52885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EED4C-1F61-429C-B7F9-3B501E89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40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16E4-5DD8-4D4D-AE5C-94FB0505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multiple rows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BE05C-F5CC-4A83-AC85-9C1CDE5DD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invoices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(116, 97, '456701', '2022-08-02', 270.50, 0, 0, 1,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'2022-09-01', NULL),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(117, 97, '456791', '2022-08-03', 4390.00, 0, 0, 1,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'2022-09-02', NULL),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(118, 97, '456792', '2022-08-03', 565.60, 0, 0, 1,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'2022-09-02', NULL)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 rows affected)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6133-0B93-4528-B711-CA8B9513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01E44-39DC-44DF-9049-B7094821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F2E55-6964-4E4F-9244-6A32CBD9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22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4919-C853-4881-824E-094731B0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column definitions for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Color_Sample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2B8BA-5083-47D7-94BF-D9B71BEAC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           NOT NULL     AUTO_INCREMENT,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INT           NOT NULL     DEFAULT 0,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VARCHAR(50)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statements for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Color_Sample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color_sample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(606)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color_sample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('Yellow')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color_sample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(DEFAULT, DEFAULT, 'Orange')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color_sample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(DEFAULT, 808,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color_sample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(DEFAULT, DEFAULT, NULL)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2B8FB-0437-47ED-A2B9-93E96456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24FAF-8673-4D66-BAC4-3F8781D3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A756F-938B-4BF4-B6E4-012ED1A8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6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07E1-9865-4DE2-8D47-0A6B85ED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Color_Sample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 with the inserted rows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7D76CA26-2C3F-4068-A324-EA49B1BDF3B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69833" y="1143000"/>
            <a:ext cx="6907367" cy="114614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05ECF-F96D-4813-938B-1768B84B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00CA6-9494-488B-B889-124D718D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83F8B-5389-4F90-9350-43F149B7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4292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831912D-F74F-4902-BF36-E309BA4E200D}" vid="{6FA90EF8-699F-411C-BEB1-D501C1430FF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62</TotalTime>
  <Words>1639</Words>
  <Application>Microsoft Office PowerPoint</Application>
  <PresentationFormat>On-screen Show (4:3)</PresentationFormat>
  <Paragraphs>242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5</vt:lpstr>
      <vt:lpstr>Objectives</vt:lpstr>
      <vt:lpstr>The syntax of the CREATE TABLE AS statement</vt:lpstr>
      <vt:lpstr>Create a table with summary rows  from the Invoices table</vt:lpstr>
      <vt:lpstr>The syntax of the INSERT statement</vt:lpstr>
      <vt:lpstr>Insert a single row without using a column list</vt:lpstr>
      <vt:lpstr>Insert multiple rows</vt:lpstr>
      <vt:lpstr>The column definitions for the Color_Sample table</vt:lpstr>
      <vt:lpstr>The Color_Sample table with the inserted rows</vt:lpstr>
      <vt:lpstr>The syntax for using a subquery  to insert one or more rows</vt:lpstr>
      <vt:lpstr>The same statement with a column list</vt:lpstr>
      <vt:lpstr>The syntax of the UPDATE statement</vt:lpstr>
      <vt:lpstr>Update one column for multiple rows</vt:lpstr>
      <vt:lpstr>Safe update mode in MySQL Workbench</vt:lpstr>
      <vt:lpstr>Update all invoices for a vendor</vt:lpstr>
      <vt:lpstr>The syntax of the DELETE statement</vt:lpstr>
      <vt:lpstr>Delete multiple rows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Joel Murach</cp:lastModifiedBy>
  <cp:revision>11</cp:revision>
  <cp:lastPrinted>2016-01-14T23:03:16Z</cp:lastPrinted>
  <dcterms:created xsi:type="dcterms:W3CDTF">2019-02-07T17:31:22Z</dcterms:created>
  <dcterms:modified xsi:type="dcterms:W3CDTF">2023-10-11T23:31:24Z</dcterms:modified>
</cp:coreProperties>
</file>