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1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0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7020-4FFE-0F4F-8456-410A659EC4C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dlife.allstate.com/dashboard/" TargetMode="External"/><Relationship Id="rId3" Type="http://schemas.openxmlformats.org/officeDocument/2006/relationships/hyperlink" Target="http://news-explorer.mybluemix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7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Development</a:t>
            </a:r>
          </a:p>
          <a:p>
            <a:r>
              <a:rPr lang="en-US" dirty="0" smtClean="0"/>
              <a:t>Community Development</a:t>
            </a:r>
          </a:p>
          <a:p>
            <a:r>
              <a:rPr lang="en-US" dirty="0" smtClean="0"/>
              <a:t>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</a:t>
            </a:r>
          </a:p>
          <a:p>
            <a:r>
              <a:rPr lang="en-US" dirty="0">
                <a:hlinkClick r:id="rId2"/>
              </a:rPr>
              <a:t>https://goodlife.allstate.com/dashboard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http://news-explorer.mybluemix.net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9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or Web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750" y="2131661"/>
            <a:ext cx="617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application programming interface is a protocol intended to be used as an interface by software components to communicate 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31 at 9.2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5" y="0"/>
            <a:ext cx="561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Structured and Documented Language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URL Structures</a:t>
            </a:r>
          </a:p>
          <a:p>
            <a:r>
              <a:rPr lang="en-US" dirty="0" smtClean="0"/>
              <a:t>GET/POST XML/JSON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Typically Separations between data and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APIs return Data and you present it</a:t>
            </a:r>
          </a:p>
          <a:p>
            <a:r>
              <a:rPr lang="en-US" dirty="0" smtClean="0"/>
              <a:t>Exceptions like Maps, Video APIs.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Game Changer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50504"/>
            <a:ext cx="6732105" cy="530749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Jeff Bezos issued a </a:t>
            </a:r>
            <a:r>
              <a:rPr lang="en-US" dirty="0" smtClean="0"/>
              <a:t>mandate in 2002 </a:t>
            </a:r>
          </a:p>
          <a:p>
            <a:pPr marL="400050" lvl="1" indent="0" fontAlgn="base">
              <a:buNone/>
            </a:pPr>
            <a:r>
              <a:rPr lang="en-US" dirty="0" smtClean="0"/>
              <a:t>All </a:t>
            </a:r>
            <a:r>
              <a:rPr lang="en-US" dirty="0"/>
              <a:t>teams will henceforth expose their data and functionality through service interfaces.</a:t>
            </a:r>
          </a:p>
          <a:p>
            <a:pPr marL="400050" lvl="1" indent="0" fontAlgn="base">
              <a:buNone/>
            </a:pPr>
            <a:r>
              <a:rPr lang="en-US" dirty="0"/>
              <a:t>Teams must communicate with each other through these interfaces.</a:t>
            </a:r>
          </a:p>
          <a:p>
            <a:pPr marL="400050" lvl="1" indent="0" fontAlgn="base">
              <a:buNone/>
            </a:pPr>
            <a:r>
              <a:rPr lang="en-US" dirty="0"/>
              <a:t>There will be no other form of inter-process communication allowed: no direct linking, no direct reads of another team’s data store, no shared-memory model, no back-doors whatsoever. The only communication allowed is via service interface calls over the network.</a:t>
            </a:r>
          </a:p>
          <a:p>
            <a:pPr marL="400050" lvl="1" indent="0" fontAlgn="base">
              <a:buNone/>
            </a:pPr>
            <a:r>
              <a:rPr lang="en-US" dirty="0"/>
              <a:t>It doesn’t matter what technology they use.</a:t>
            </a:r>
          </a:p>
          <a:p>
            <a:pPr marL="400050" lvl="1" indent="0" fontAlgn="base">
              <a:buNone/>
            </a:pPr>
            <a:r>
              <a:rPr lang="en-US" dirty="0"/>
              <a:t>All service interfaces, without exception, must be designed from the ground up to be </a:t>
            </a:r>
            <a:r>
              <a:rPr lang="en-US" dirty="0" err="1"/>
              <a:t>externalizable</a:t>
            </a:r>
            <a:r>
              <a:rPr lang="en-US" dirty="0"/>
              <a:t>. That is to say, the team must plan and design to be able to expose the interface to developers in the outside world. No exceptions.</a:t>
            </a:r>
          </a:p>
          <a:p>
            <a:pPr marL="0" indent="0" fontAlgn="base">
              <a:buNone/>
            </a:pPr>
            <a:r>
              <a:rPr lang="en-US" dirty="0"/>
              <a:t>The mandate closed with:</a:t>
            </a:r>
          </a:p>
          <a:p>
            <a:pPr marL="0" indent="0" fontAlgn="base">
              <a:buNone/>
            </a:pPr>
            <a:r>
              <a:rPr lang="en-US" b="1" i="1" dirty="0"/>
              <a:t>Anyone who doesn’t do this will be fired.  Thank you; have a nice day!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1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Web Services </a:t>
            </a:r>
            <a:r>
              <a:rPr lang="en-US" dirty="0" smtClean="0"/>
              <a:t>2002 / 2004</a:t>
            </a:r>
            <a:endParaRPr lang="en-US" dirty="0" smtClean="0"/>
          </a:p>
          <a:p>
            <a:r>
              <a:rPr lang="en-US" dirty="0" smtClean="0"/>
              <a:t>Goggle Search Interface 2007</a:t>
            </a:r>
          </a:p>
          <a:p>
            <a:r>
              <a:rPr lang="en-US" dirty="0" smtClean="0"/>
              <a:t>Google Maps 2008</a:t>
            </a:r>
          </a:p>
          <a:p>
            <a:r>
              <a:rPr lang="en-US" dirty="0" err="1" smtClean="0"/>
              <a:t>NYTimes</a:t>
            </a:r>
            <a:r>
              <a:rPr lang="en-US" dirty="0" smtClean="0"/>
              <a:t> Campaign Finance API 2008</a:t>
            </a:r>
          </a:p>
          <a:p>
            <a:r>
              <a:rPr lang="en-US" dirty="0" err="1" smtClean="0"/>
              <a:t>NYTimes</a:t>
            </a:r>
            <a:r>
              <a:rPr lang="en-US" dirty="0" smtClean="0"/>
              <a:t> All Content 2009</a:t>
            </a:r>
          </a:p>
          <a:p>
            <a:r>
              <a:rPr lang="en-US" dirty="0" smtClean="0"/>
              <a:t>NPR, BBC, Guardian 2009-2010 </a:t>
            </a:r>
          </a:p>
        </p:txBody>
      </p:sp>
    </p:spTree>
    <p:extLst>
      <p:ext uri="{BB962C8B-B14F-4D97-AF65-F5344CB8AC3E}">
        <p14:creationId xmlns:p14="http://schemas.microsoft.com/office/powerpoint/2010/main" val="184668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/>
              <a:t>Flickr</a:t>
            </a:r>
          </a:p>
          <a:p>
            <a:r>
              <a:rPr lang="en-US" dirty="0" err="1" smtClean="0"/>
              <a:t>Tumblr</a:t>
            </a:r>
            <a:endParaRPr lang="en-US" dirty="0" smtClean="0"/>
          </a:p>
          <a:p>
            <a:r>
              <a:rPr lang="en-US" dirty="0" smtClean="0"/>
              <a:t>and much, much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2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yAPIs_web_2_ubiqu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29"/>
            <a:ext cx="9118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80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1465</TotalTime>
  <Words>277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Wingdings 3</vt:lpstr>
      <vt:lpstr>Arial</vt:lpstr>
      <vt:lpstr>Facet</vt:lpstr>
      <vt:lpstr>APIs</vt:lpstr>
      <vt:lpstr>APIs or Web Services</vt:lpstr>
      <vt:lpstr>PowerPoint Presentation</vt:lpstr>
      <vt:lpstr>Typically Structured and Documented Language</vt:lpstr>
      <vt:lpstr>Typically Separations between data and presentation</vt:lpstr>
      <vt:lpstr>Amazon Game Changer </vt:lpstr>
      <vt:lpstr>Historical Examples</vt:lpstr>
      <vt:lpstr>And there is more</vt:lpstr>
      <vt:lpstr>Why</vt:lpstr>
      <vt:lpstr>Why</vt:lpstr>
      <vt:lpstr>Let’s Get Started!</vt:lpstr>
    </vt:vector>
  </TitlesOfParts>
  <Company>UNC-Chapel Hill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School of Journalism</dc:creator>
  <cp:lastModifiedBy>Steven King</cp:lastModifiedBy>
  <cp:revision>10</cp:revision>
  <dcterms:created xsi:type="dcterms:W3CDTF">2013-04-01T01:00:45Z</dcterms:created>
  <dcterms:modified xsi:type="dcterms:W3CDTF">2017-11-07T15:49:37Z</dcterms:modified>
</cp:coreProperties>
</file>