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1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30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dlife.allstate.com/dashboard/" TargetMode="External"/><Relationship Id="rId3" Type="http://schemas.openxmlformats.org/officeDocument/2006/relationships/hyperlink" Target="http://news-explorer.mybluemix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75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Maps</a:t>
            </a:r>
          </a:p>
          <a:p>
            <a:r>
              <a:rPr lang="en-US" dirty="0">
                <a:hlinkClick r:id="rId2"/>
              </a:rPr>
              <a:t>https://goodlife.allstate.com/dashboard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http://news-explorer.mybluemix.net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9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or Web Services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9750" y="2131661"/>
            <a:ext cx="617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application programming interface is a protocol intended to be used as an interface by software components to communicate with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6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31 at 9.2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25" y="0"/>
            <a:ext cx="5615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0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Typically Structured and Documented Language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Predictive URL Structures</a:t>
            </a:r>
          </a:p>
          <a:p>
            <a:r>
              <a:rPr lang="en-US" dirty="0" smtClean="0"/>
              <a:t>GET/POST XML/JSON</a:t>
            </a:r>
          </a:p>
          <a:p>
            <a:r>
              <a:rPr lang="en-US" dirty="0" smtClean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7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Typically Separations between data and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APIs return Data and you present it</a:t>
            </a:r>
          </a:p>
          <a:p>
            <a:r>
              <a:rPr lang="en-US" dirty="0" smtClean="0"/>
              <a:t>Exceptions like Maps, Video APIs.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2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Web Services 2006</a:t>
            </a:r>
          </a:p>
          <a:p>
            <a:r>
              <a:rPr lang="en-US" dirty="0" smtClean="0"/>
              <a:t>Goggle Search Interface 2007</a:t>
            </a:r>
          </a:p>
          <a:p>
            <a:r>
              <a:rPr lang="en-US" dirty="0" smtClean="0"/>
              <a:t>Google Maps 2008</a:t>
            </a:r>
          </a:p>
          <a:p>
            <a:r>
              <a:rPr lang="en-US" dirty="0" err="1" smtClean="0"/>
              <a:t>NYTimes</a:t>
            </a:r>
            <a:r>
              <a:rPr lang="en-US" dirty="0" smtClean="0"/>
              <a:t> Campaign Finance API 2008</a:t>
            </a:r>
          </a:p>
          <a:p>
            <a:r>
              <a:rPr lang="en-US" dirty="0" err="1" smtClean="0"/>
              <a:t>NYTimes</a:t>
            </a:r>
            <a:r>
              <a:rPr lang="en-US" dirty="0" smtClean="0"/>
              <a:t> All Content 2009</a:t>
            </a:r>
          </a:p>
          <a:p>
            <a:r>
              <a:rPr lang="en-US" dirty="0" smtClean="0"/>
              <a:t>NPR, BBC, Guardian 2009-2010 </a:t>
            </a:r>
          </a:p>
        </p:txBody>
      </p:sp>
    </p:spTree>
    <p:extLst>
      <p:ext uri="{BB962C8B-B14F-4D97-AF65-F5344CB8AC3E}">
        <p14:creationId xmlns:p14="http://schemas.microsoft.com/office/powerpoint/2010/main" val="184668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there is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</a:p>
          <a:p>
            <a:r>
              <a:rPr lang="en-US" dirty="0" smtClean="0"/>
              <a:t>Facebook</a:t>
            </a:r>
          </a:p>
          <a:p>
            <a:r>
              <a:rPr lang="en-US" dirty="0" err="1" smtClean="0"/>
              <a:t>Instagram</a:t>
            </a:r>
            <a:endParaRPr lang="en-US" dirty="0" smtClean="0"/>
          </a:p>
          <a:p>
            <a:r>
              <a:rPr lang="en-US" dirty="0" smtClean="0"/>
              <a:t>Flickr</a:t>
            </a:r>
          </a:p>
          <a:p>
            <a:r>
              <a:rPr lang="en-US" dirty="0" err="1" smtClean="0"/>
              <a:t>Tumblr</a:t>
            </a:r>
            <a:endParaRPr lang="en-US" dirty="0" smtClean="0"/>
          </a:p>
          <a:p>
            <a:r>
              <a:rPr lang="en-US" dirty="0" smtClean="0"/>
              <a:t>and much, much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2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hyAPIs_web_2_ubiqu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529"/>
            <a:ext cx="9118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8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Development</a:t>
            </a:r>
          </a:p>
          <a:p>
            <a:r>
              <a:rPr lang="en-US" dirty="0" smtClean="0"/>
              <a:t>Community Development</a:t>
            </a:r>
          </a:p>
          <a:p>
            <a:r>
              <a:rPr lang="en-US" dirty="0" smtClean="0"/>
              <a:t>Innovation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09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1459</TotalTime>
  <Words>129</Words>
  <Application>Microsoft Macintosh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Trebuchet MS</vt:lpstr>
      <vt:lpstr>Wingdings 3</vt:lpstr>
      <vt:lpstr>Arial</vt:lpstr>
      <vt:lpstr>Facet</vt:lpstr>
      <vt:lpstr>APIs</vt:lpstr>
      <vt:lpstr>APIs or Web Services</vt:lpstr>
      <vt:lpstr>PowerPoint Presentation</vt:lpstr>
      <vt:lpstr>Typically Structured and Documented Language</vt:lpstr>
      <vt:lpstr>Typically Separations between data and presentation</vt:lpstr>
      <vt:lpstr>Historical Examples</vt:lpstr>
      <vt:lpstr>And there is more</vt:lpstr>
      <vt:lpstr>Why</vt:lpstr>
      <vt:lpstr>Why</vt:lpstr>
      <vt:lpstr>Let’s Get Started!</vt:lpstr>
    </vt:vector>
  </TitlesOfParts>
  <Company>UNC-Chapel Hill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APIs</dc:title>
  <dc:creator>School of Journalism</dc:creator>
  <cp:lastModifiedBy>Steven King</cp:lastModifiedBy>
  <cp:revision>7</cp:revision>
  <dcterms:created xsi:type="dcterms:W3CDTF">2013-04-01T01:00:45Z</dcterms:created>
  <dcterms:modified xsi:type="dcterms:W3CDTF">2017-11-07T15:42:56Z</dcterms:modified>
</cp:coreProperties>
</file>