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0" autoAdjust="0"/>
    <p:restoredTop sz="94660"/>
  </p:normalViewPr>
  <p:slideViewPr>
    <p:cSldViewPr>
      <p:cViewPr varScale="1">
        <p:scale>
          <a:sx n="95" d="100"/>
          <a:sy n="95" d="100"/>
        </p:scale>
        <p:origin x="-138" y="-378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F:\ML\CV\IS\vesicleSeg\dataset\crop_img\13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8" y="193831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圆角矩形 28"/>
          <p:cNvSpPr/>
          <p:nvPr/>
        </p:nvSpPr>
        <p:spPr>
          <a:xfrm>
            <a:off x="2044772" y="1052736"/>
            <a:ext cx="4522038" cy="3536564"/>
          </a:xfrm>
          <a:prstGeom prst="roundRect">
            <a:avLst>
              <a:gd name="adj" fmla="val 765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>
            <a:spLocks/>
          </p:cNvSpPr>
          <p:nvPr/>
        </p:nvSpPr>
        <p:spPr>
          <a:xfrm>
            <a:off x="3481586" y="2060848"/>
            <a:ext cx="720080" cy="1440160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9" name="直接箭头连接符 1028"/>
          <p:cNvCxnSpPr/>
          <p:nvPr/>
        </p:nvCxnSpPr>
        <p:spPr>
          <a:xfrm flipV="1">
            <a:off x="3193554" y="2837263"/>
            <a:ext cx="288032" cy="19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676486" y="3933056"/>
            <a:ext cx="317268" cy="16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5" name="直接连接符 1044"/>
          <p:cNvCxnSpPr/>
          <p:nvPr/>
        </p:nvCxnSpPr>
        <p:spPr>
          <a:xfrm flipV="1">
            <a:off x="4700891" y="1925128"/>
            <a:ext cx="4831" cy="20096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9915024" y="2411927"/>
            <a:ext cx="0" cy="1524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0356" y="3707740"/>
            <a:ext cx="17027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Input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75855" y="4853771"/>
            <a:ext cx="2315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bjectness 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88" y="44624"/>
            <a:ext cx="9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1352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49539" y="3502749"/>
            <a:ext cx="15121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Feature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8727032" y="3930999"/>
            <a:ext cx="2238055" cy="58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256" y="620888"/>
            <a:ext cx="1805607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直接箭头连接符 91"/>
          <p:cNvCxnSpPr/>
          <p:nvPr/>
        </p:nvCxnSpPr>
        <p:spPr>
          <a:xfrm>
            <a:off x="12039400" y="2846965"/>
            <a:ext cx="1" cy="5100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86" y="620889"/>
            <a:ext cx="1777500" cy="184279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直接箭头连接符 92"/>
          <p:cNvCxnSpPr/>
          <p:nvPr/>
        </p:nvCxnSpPr>
        <p:spPr>
          <a:xfrm flipV="1">
            <a:off x="4685638" y="1925127"/>
            <a:ext cx="380124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7" y="620888"/>
            <a:ext cx="1794393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12997780" y="4842659"/>
            <a:ext cx="2315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 Segmentation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62" y="620889"/>
            <a:ext cx="1811392" cy="1821345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6699670" y="2627620"/>
            <a:ext cx="2315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arameters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27" y="620888"/>
            <a:ext cx="1816981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55" y="620888"/>
            <a:ext cx="180000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10342279" y="2545636"/>
            <a:ext cx="36115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Shape Parameters</a:t>
            </a:r>
          </a:p>
        </p:txBody>
      </p:sp>
      <p:pic>
        <p:nvPicPr>
          <p:cNvPr id="43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032" y="3093152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0" y="620888"/>
            <a:ext cx="1811320" cy="1798827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126" y="620889"/>
            <a:ext cx="1811320" cy="1798826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22" y="620888"/>
            <a:ext cx="1811320" cy="1791039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201" y="620888"/>
            <a:ext cx="1794375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9110444" y="1124743"/>
            <a:ext cx="1684091" cy="128718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Split </a:t>
            </a:r>
            <a:r>
              <a:rPr lang="en-US" altLang="zh-CN" sz="2400" b="1" dirty="0">
                <a:solidFill>
                  <a:schemeClr val="tx1"/>
                </a:solidFill>
              </a:rPr>
              <a:t>M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ax Pooling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8743932" y="1921428"/>
            <a:ext cx="393581" cy="3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10825265" y="1939332"/>
            <a:ext cx="431848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2637740" y="3956915"/>
            <a:ext cx="570518" cy="16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6213346" y="1943032"/>
            <a:ext cx="57586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181197" y="2492896"/>
            <a:ext cx="1012357" cy="70813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ConvNet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39" idx="3"/>
          </p:cNvCxnSpPr>
          <p:nvPr/>
        </p:nvCxnSpPr>
        <p:spPr>
          <a:xfrm flipV="1">
            <a:off x="1908348" y="2836317"/>
            <a:ext cx="272849" cy="20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4104619" y="2841640"/>
            <a:ext cx="601103" cy="5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804" y="3093152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立方体 44"/>
          <p:cNvSpPr>
            <a:spLocks/>
          </p:cNvSpPr>
          <p:nvPr/>
        </p:nvSpPr>
        <p:spPr>
          <a:xfrm>
            <a:off x="5065762" y="1196752"/>
            <a:ext cx="720080" cy="1440160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立方体 45"/>
          <p:cNvSpPr>
            <a:spLocks/>
          </p:cNvSpPr>
          <p:nvPr/>
        </p:nvSpPr>
        <p:spPr>
          <a:xfrm>
            <a:off x="5666710" y="1196752"/>
            <a:ext cx="720080" cy="1440160"/>
          </a:xfrm>
          <a:prstGeom prst="cube">
            <a:avLst>
              <a:gd name="adj" fmla="val 691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45882" y="3928046"/>
            <a:ext cx="720080" cy="82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立方体 55"/>
          <p:cNvSpPr>
            <a:spLocks/>
          </p:cNvSpPr>
          <p:nvPr/>
        </p:nvSpPr>
        <p:spPr>
          <a:xfrm>
            <a:off x="4993754" y="3104264"/>
            <a:ext cx="720080" cy="1440160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立方体 58"/>
          <p:cNvSpPr>
            <a:spLocks/>
          </p:cNvSpPr>
          <p:nvPr/>
        </p:nvSpPr>
        <p:spPr>
          <a:xfrm>
            <a:off x="5600978" y="3104264"/>
            <a:ext cx="720080" cy="1440160"/>
          </a:xfrm>
          <a:prstGeom prst="cube">
            <a:avLst>
              <a:gd name="adj" fmla="val 691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959280" y="3356992"/>
            <a:ext cx="1684091" cy="123230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Piecewise Fusion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2684" y="1124744"/>
            <a:ext cx="207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Multi-task FCN</a:t>
            </a:r>
            <a:endParaRPr lang="zh-CN" altLang="en-US" sz="2400" b="1" dirty="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5425802" y="1916832"/>
            <a:ext cx="216023" cy="82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5378806" y="3928046"/>
            <a:ext cx="216023" cy="82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40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58</cp:revision>
  <dcterms:created xsi:type="dcterms:W3CDTF">2017-03-07T14:06:52Z</dcterms:created>
  <dcterms:modified xsi:type="dcterms:W3CDTF">2017-09-26T03:21:52Z</dcterms:modified>
</cp:coreProperties>
</file>