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0" autoAdjust="0"/>
    <p:restoredTop sz="94660"/>
  </p:normalViewPr>
  <p:slideViewPr>
    <p:cSldViewPr>
      <p:cViewPr varScale="1">
        <p:scale>
          <a:sx n="94" d="100"/>
          <a:sy n="94" d="100"/>
        </p:scale>
        <p:origin x="-144" y="-402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F:\ML\CV\IS\vesicleSeg\dataset\crop_img\13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60" y="3177072"/>
            <a:ext cx="1800000" cy="18000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立方体 27"/>
          <p:cNvSpPr>
            <a:spLocks/>
          </p:cNvSpPr>
          <p:nvPr/>
        </p:nvSpPr>
        <p:spPr>
          <a:xfrm>
            <a:off x="3132684" y="3032156"/>
            <a:ext cx="1008094" cy="1944216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立方体 43"/>
          <p:cNvSpPr>
            <a:spLocks/>
          </p:cNvSpPr>
          <p:nvPr/>
        </p:nvSpPr>
        <p:spPr>
          <a:xfrm>
            <a:off x="13860611" y="1218453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立方体 40"/>
          <p:cNvSpPr>
            <a:spLocks/>
          </p:cNvSpPr>
          <p:nvPr/>
        </p:nvSpPr>
        <p:spPr>
          <a:xfrm>
            <a:off x="13972736" y="1218385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立方体 39"/>
          <p:cNvSpPr>
            <a:spLocks/>
          </p:cNvSpPr>
          <p:nvPr/>
        </p:nvSpPr>
        <p:spPr>
          <a:xfrm>
            <a:off x="14088783" y="1218385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立方体 37"/>
          <p:cNvSpPr>
            <a:spLocks/>
          </p:cNvSpPr>
          <p:nvPr/>
        </p:nvSpPr>
        <p:spPr>
          <a:xfrm>
            <a:off x="14220045" y="1218385"/>
            <a:ext cx="899300" cy="2113419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立方体 36"/>
          <p:cNvSpPr>
            <a:spLocks/>
          </p:cNvSpPr>
          <p:nvPr/>
        </p:nvSpPr>
        <p:spPr>
          <a:xfrm>
            <a:off x="14328654" y="1218453"/>
            <a:ext cx="899300" cy="2113493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9" name="直接箭头连接符 1028"/>
          <p:cNvCxnSpPr/>
          <p:nvPr/>
        </p:nvCxnSpPr>
        <p:spPr>
          <a:xfrm flipV="1">
            <a:off x="2124572" y="4055207"/>
            <a:ext cx="1008112" cy="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346573" y="3615407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928905" y="4077072"/>
            <a:ext cx="12200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4812" y="3684532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5" name="直接连接符 1044"/>
          <p:cNvCxnSpPr/>
          <p:nvPr/>
        </p:nvCxnSpPr>
        <p:spPr>
          <a:xfrm flipV="1">
            <a:off x="4284518" y="1574688"/>
            <a:ext cx="294" cy="2502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309148" y="1939327"/>
            <a:ext cx="5924" cy="21377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8468" y="5214682"/>
            <a:ext cx="170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4892" y="5214682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Objectness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88" y="44624"/>
            <a:ext cx="9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1352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72644" y="5214682"/>
            <a:ext cx="2254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085012" y="4054578"/>
            <a:ext cx="3096344" cy="224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9514" y="1110232"/>
            <a:ext cx="258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oint </a:t>
            </a: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12" y="567955"/>
            <a:ext cx="1811392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05" y="567955"/>
            <a:ext cx="1805607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直接箭头连接符 91"/>
          <p:cNvCxnSpPr/>
          <p:nvPr/>
        </p:nvCxnSpPr>
        <p:spPr>
          <a:xfrm>
            <a:off x="8533284" y="3032156"/>
            <a:ext cx="0" cy="599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22" y="567955"/>
            <a:ext cx="17775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直接箭头连接符 92"/>
          <p:cNvCxnSpPr/>
          <p:nvPr/>
        </p:nvCxnSpPr>
        <p:spPr>
          <a:xfrm>
            <a:off x="4284812" y="1574688"/>
            <a:ext cx="86439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6098" y="1239143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81" y="567955"/>
            <a:ext cx="1794393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8677300" y="5214682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 Segmentation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985158" y="3684532"/>
            <a:ext cx="20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16860" y="2541444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43" y="567955"/>
            <a:ext cx="1816981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93" y="567955"/>
            <a:ext cx="18000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6937970" y="2541444"/>
            <a:ext cx="361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Shape Parameters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25" y="3104264"/>
            <a:ext cx="1805643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840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78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16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61" y="567955"/>
            <a:ext cx="1794375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08" y="3177852"/>
            <a:ext cx="1788785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直接箭头连接符 81"/>
          <p:cNvCxnSpPr/>
          <p:nvPr/>
        </p:nvCxnSpPr>
        <p:spPr>
          <a:xfrm flipV="1">
            <a:off x="6301036" y="1574689"/>
            <a:ext cx="1764196" cy="156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" descr="F:\ML\CV\IS\vesicleSeg\code\DataPreparation\read_bin_data\imgs\1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63" y="3871360"/>
            <a:ext cx="1800000" cy="1740938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:\ML\CV\IS\vesicleSeg\code\DataPreparation\read_bin_data\imgs\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10" y="2132856"/>
            <a:ext cx="1861066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isometricOffAxis1Top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6" name="Picture 3" descr="F:\ML\CV\IS\vesicleSeg\code\DataPreparation\read_bin_data\imgs\6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29" y="2709120"/>
            <a:ext cx="1861067" cy="180000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F:\ML\CV\IS\vesicleSeg\code\DataPreparation\read_bin_data\imgs\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30" y="3295496"/>
            <a:ext cx="1861067" cy="180000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F:\ML\CV\IS\vesicleSeg\dataset\seg\104_g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198" y="2263184"/>
            <a:ext cx="1800000" cy="174188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F:\ML\CV\IS\vesicleSeg\dataset\seg\106_g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16" y="2839248"/>
            <a:ext cx="1800000" cy="174188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F:\ML\CV\IS\vesicleSeg\dataset\seg\106_g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206" y="3415312"/>
            <a:ext cx="1800000" cy="174188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F:\ML\CV\IS\vesicleSeg\dataset\seg\106_g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491" y="3991376"/>
            <a:ext cx="1800000" cy="174188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52" y="1996089"/>
            <a:ext cx="3746023" cy="32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立方体 115"/>
          <p:cNvSpPr>
            <a:spLocks/>
          </p:cNvSpPr>
          <p:nvPr/>
        </p:nvSpPr>
        <p:spPr>
          <a:xfrm>
            <a:off x="3781695" y="3176172"/>
            <a:ext cx="1008094" cy="1944216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立方体 116"/>
          <p:cNvSpPr>
            <a:spLocks/>
          </p:cNvSpPr>
          <p:nvPr/>
        </p:nvSpPr>
        <p:spPr>
          <a:xfrm>
            <a:off x="5868988" y="523419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立方体 117"/>
          <p:cNvSpPr>
            <a:spLocks/>
          </p:cNvSpPr>
          <p:nvPr/>
        </p:nvSpPr>
        <p:spPr>
          <a:xfrm>
            <a:off x="5981113" y="523351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立方体 118"/>
          <p:cNvSpPr>
            <a:spLocks/>
          </p:cNvSpPr>
          <p:nvPr/>
        </p:nvSpPr>
        <p:spPr>
          <a:xfrm>
            <a:off x="6097160" y="523351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立方体 121"/>
          <p:cNvSpPr>
            <a:spLocks/>
          </p:cNvSpPr>
          <p:nvPr/>
        </p:nvSpPr>
        <p:spPr>
          <a:xfrm>
            <a:off x="6228422" y="523351"/>
            <a:ext cx="899300" cy="2113419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立方体 122"/>
          <p:cNvSpPr>
            <a:spLocks/>
          </p:cNvSpPr>
          <p:nvPr/>
        </p:nvSpPr>
        <p:spPr>
          <a:xfrm>
            <a:off x="6337031" y="523419"/>
            <a:ext cx="899300" cy="2113493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3277639" y="4189170"/>
            <a:ext cx="504056" cy="6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577916" y="4221088"/>
            <a:ext cx="1162484" cy="6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933823" y="3831431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 flipV="1">
            <a:off x="4933529" y="1718704"/>
            <a:ext cx="294" cy="2502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7702444" y="4198594"/>
            <a:ext cx="614816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428969" y="5229200"/>
            <a:ext cx="170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6146821" y="5229200"/>
                <a:ext cx="2315394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21" y="5229200"/>
                <a:ext cx="2315394" cy="358560"/>
              </a:xfrm>
              <a:prstGeom prst="rect">
                <a:avLst/>
              </a:prstGeom>
              <a:blipFill rotWithShape="1">
                <a:blip r:embed="rId9"/>
                <a:stretch>
                  <a:fillRect l="-1316" t="-5085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7" name="Picture 3" descr="F:\ML\CV\IS\vesicleSeg\code\methods\segnet\results\1081se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88" y="3239996"/>
            <a:ext cx="1908000" cy="1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3470793" y="5229200"/>
            <a:ext cx="2254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feature maps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8314811" y="4198593"/>
            <a:ext cx="855407" cy="115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141704" y="1703605"/>
            <a:ext cx="0" cy="21278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4933529" y="1713173"/>
            <a:ext cx="791443" cy="55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033038" y="1268760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458250" y="5229200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Final Segmentation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97180" y="3862208"/>
            <a:ext cx="2104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5004892" y="2636912"/>
                <a:ext cx="2315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𝑎𝑢𝑥</m:t>
                        </m:r>
                      </m:sub>
                    </m:sSub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92" y="2636912"/>
                <a:ext cx="2315394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6169774" y="2636912"/>
            <a:ext cx="131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156" name="直接连接符 155"/>
          <p:cNvCxnSpPr/>
          <p:nvPr/>
        </p:nvCxnSpPr>
        <p:spPr>
          <a:xfrm flipH="1" flipV="1">
            <a:off x="7478790" y="1713173"/>
            <a:ext cx="665455" cy="5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2781756" y="5301208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(g) 3D Vesicle Structure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5" name="图片 164"/>
          <p:cNvPicPr/>
          <p:nvPr/>
        </p:nvPicPr>
        <p:blipFill>
          <a:blip r:embed="rId12"/>
          <a:stretch>
            <a:fillRect/>
          </a:stretch>
        </p:blipFill>
        <p:spPr>
          <a:xfrm>
            <a:off x="10353795" y="188840"/>
            <a:ext cx="900000" cy="900000"/>
          </a:xfrm>
          <a:prstGeom prst="rect">
            <a:avLst/>
          </a:prstGeom>
        </p:spPr>
      </p:pic>
      <p:pic>
        <p:nvPicPr>
          <p:cNvPr id="166" name="图片 165"/>
          <p:cNvPicPr/>
          <p:nvPr/>
        </p:nvPicPr>
        <p:blipFill>
          <a:blip r:embed="rId13"/>
          <a:stretch>
            <a:fillRect/>
          </a:stretch>
        </p:blipFill>
        <p:spPr>
          <a:xfrm>
            <a:off x="9325372" y="1088840"/>
            <a:ext cx="900000" cy="900000"/>
          </a:xfrm>
          <a:prstGeom prst="rect">
            <a:avLst/>
          </a:prstGeom>
        </p:spPr>
      </p:pic>
      <p:pic>
        <p:nvPicPr>
          <p:cNvPr id="167" name="图片 166"/>
          <p:cNvPicPr/>
          <p:nvPr/>
        </p:nvPicPr>
        <p:blipFill>
          <a:blip r:embed="rId14"/>
          <a:stretch>
            <a:fillRect/>
          </a:stretch>
        </p:blipFill>
        <p:spPr>
          <a:xfrm>
            <a:off x="10353795" y="1049592"/>
            <a:ext cx="900000" cy="900000"/>
          </a:xfrm>
          <a:prstGeom prst="rect">
            <a:avLst/>
          </a:prstGeom>
        </p:spPr>
      </p:pic>
      <p:pic>
        <p:nvPicPr>
          <p:cNvPr id="168" name="图片 167"/>
          <p:cNvPicPr/>
          <p:nvPr/>
        </p:nvPicPr>
        <p:blipFill>
          <a:blip r:embed="rId15"/>
          <a:stretch>
            <a:fillRect/>
          </a:stretch>
        </p:blipFill>
        <p:spPr>
          <a:xfrm>
            <a:off x="9292760" y="145064"/>
            <a:ext cx="900000" cy="900000"/>
          </a:xfrm>
          <a:prstGeom prst="rect">
            <a:avLst/>
          </a:prstGeom>
        </p:spPr>
      </p:pic>
      <p:sp>
        <p:nvSpPr>
          <p:cNvPr id="1027" name="左大括号 1026"/>
          <p:cNvSpPr/>
          <p:nvPr/>
        </p:nvSpPr>
        <p:spPr>
          <a:xfrm rot="16200000">
            <a:off x="10140286" y="1461614"/>
            <a:ext cx="243796" cy="18469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9613404" y="2391271"/>
            <a:ext cx="20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11253795" y="4178697"/>
            <a:ext cx="521645" cy="23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170218" y="1938318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Ellipse 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emplates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8429" y="188840"/>
            <a:ext cx="8064896" cy="5450922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965332" y="188840"/>
            <a:ext cx="6840760" cy="5450922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8507" y="523419"/>
            <a:ext cx="198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Segmentation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501836" y="408007"/>
            <a:ext cx="198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92D050"/>
                </a:solidFill>
              </a:rPr>
              <a:t>Matching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90</Words>
  <Application>Microsoft Office PowerPoint</Application>
  <PresentationFormat>自定义</PresentationFormat>
  <Paragraphs>27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38</cp:revision>
  <dcterms:created xsi:type="dcterms:W3CDTF">2017-03-07T14:06:52Z</dcterms:created>
  <dcterms:modified xsi:type="dcterms:W3CDTF">2017-08-05T16:16:36Z</dcterms:modified>
</cp:coreProperties>
</file>