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3464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0" autoAdjust="0"/>
    <p:restoredTop sz="94660"/>
  </p:normalViewPr>
  <p:slideViewPr>
    <p:cSldViewPr>
      <p:cViewPr varScale="1">
        <p:scale>
          <a:sx n="95" d="100"/>
          <a:sy n="95" d="100"/>
        </p:scale>
        <p:origin x="-138" y="-378"/>
      </p:cViewPr>
      <p:guideLst>
        <p:guide orient="horz" pos="2160"/>
        <p:guide pos="51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5987" y="2130426"/>
            <a:ext cx="1389451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51973" y="3886200"/>
            <a:ext cx="114425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51204" y="274639"/>
            <a:ext cx="367796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7324" y="274639"/>
            <a:ext cx="1076143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260" y="4406901"/>
            <a:ext cx="1389451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1260" y="2906713"/>
            <a:ext cx="1389451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7324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09465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4" y="1535113"/>
            <a:ext cx="72225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7324" y="2174875"/>
            <a:ext cx="72225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03790" y="1535113"/>
            <a:ext cx="7225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03790" y="2174875"/>
            <a:ext cx="7225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325" y="273050"/>
            <a:ext cx="537788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1023" y="273051"/>
            <a:ext cx="913814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7325" y="1435101"/>
            <a:ext cx="537788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4026" y="4800600"/>
            <a:ext cx="9807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04026" y="612775"/>
            <a:ext cx="9807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04026" y="5367338"/>
            <a:ext cx="9807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17325" y="274638"/>
            <a:ext cx="147118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5" y="1600201"/>
            <a:ext cx="147118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7324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85050" y="6356351"/>
            <a:ext cx="517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14983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 descr="F:\ML\CV\IS\vesicleSeg\dataset\crop_img\13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64" y="1938318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立方体 27"/>
          <p:cNvSpPr>
            <a:spLocks/>
          </p:cNvSpPr>
          <p:nvPr/>
        </p:nvSpPr>
        <p:spPr>
          <a:xfrm>
            <a:off x="3348708" y="1794302"/>
            <a:ext cx="1008094" cy="1944216"/>
          </a:xfrm>
          <a:prstGeom prst="cube">
            <a:avLst>
              <a:gd name="adj" fmla="val 691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9" name="直接箭头连接符 1028"/>
          <p:cNvCxnSpPr/>
          <p:nvPr/>
        </p:nvCxnSpPr>
        <p:spPr>
          <a:xfrm flipV="1">
            <a:off x="3060676" y="2837263"/>
            <a:ext cx="288032" cy="19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83" idx="1"/>
          </p:cNvCxnSpPr>
          <p:nvPr/>
        </p:nvCxnSpPr>
        <p:spPr>
          <a:xfrm>
            <a:off x="4788868" y="4069582"/>
            <a:ext cx="317268" cy="16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5" name="直接连接符 1044"/>
          <p:cNvCxnSpPr/>
          <p:nvPr/>
        </p:nvCxnSpPr>
        <p:spPr>
          <a:xfrm flipV="1">
            <a:off x="4788868" y="1596174"/>
            <a:ext cx="294" cy="24948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882186" y="1745760"/>
            <a:ext cx="0" cy="233209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6380" y="3738518"/>
            <a:ext cx="170277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Input Image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62736" y="4869160"/>
            <a:ext cx="231539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Objectness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388" y="44624"/>
            <a:ext cx="95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1352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628628" y="3789040"/>
            <a:ext cx="225417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hared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>
            <a:endCxn id="64" idx="1"/>
          </p:cNvCxnSpPr>
          <p:nvPr/>
        </p:nvCxnSpPr>
        <p:spPr>
          <a:xfrm flipV="1">
            <a:off x="8065092" y="4071271"/>
            <a:ext cx="1759023" cy="580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842" y="567955"/>
            <a:ext cx="1811392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038" y="567955"/>
            <a:ext cx="1805607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直接箭头连接符 91"/>
          <p:cNvCxnSpPr>
            <a:endCxn id="64" idx="0"/>
          </p:cNvCxnSpPr>
          <p:nvPr/>
        </p:nvCxnSpPr>
        <p:spPr>
          <a:xfrm>
            <a:off x="10243632" y="2911806"/>
            <a:ext cx="1" cy="98134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6" y="567955"/>
            <a:ext cx="1777500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直接箭头连接符 92"/>
          <p:cNvCxnSpPr>
            <a:endCxn id="78" idx="1"/>
          </p:cNvCxnSpPr>
          <p:nvPr/>
        </p:nvCxnSpPr>
        <p:spPr>
          <a:xfrm flipV="1">
            <a:off x="4788868" y="1567642"/>
            <a:ext cx="380124" cy="53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181" y="567955"/>
            <a:ext cx="1794393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11114434" y="4869160"/>
            <a:ext cx="231539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(f)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inal Segmentation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001866" y="2541444"/>
            <a:ext cx="231539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hape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arameters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078" y="567955"/>
            <a:ext cx="1816981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595" y="567955"/>
            <a:ext cx="1800000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34"/>
          <p:cNvSpPr txBox="1"/>
          <p:nvPr/>
        </p:nvSpPr>
        <p:spPr>
          <a:xfrm>
            <a:off x="8522146" y="2541444"/>
            <a:ext cx="361153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Shape Parameters</a:t>
            </a:r>
          </a:p>
        </p:txBody>
      </p:sp>
      <p:pic>
        <p:nvPicPr>
          <p:cNvPr id="43" name="Picture 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890" y="3104264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773" y="567955"/>
            <a:ext cx="1811320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800" y="567955"/>
            <a:ext cx="1811320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826" y="567955"/>
            <a:ext cx="1811320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131" y="567955"/>
            <a:ext cx="1794375" cy="1800000"/>
          </a:xfrm>
          <a:prstGeom prst="rect">
            <a:avLst/>
          </a:prstGeom>
          <a:noFill/>
          <a:ln>
            <a:noFill/>
          </a:ln>
          <a:scene3d>
            <a:camera prst="isometricOffAxis2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8522146" y="1396571"/>
            <a:ext cx="720080" cy="3562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8065092" y="1565740"/>
            <a:ext cx="457054" cy="37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824115" y="3893153"/>
            <a:ext cx="839035" cy="3562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</a:t>
            </a:r>
            <a:r>
              <a:rPr lang="en-US" altLang="zh-CN" smtClean="0">
                <a:solidFill>
                  <a:schemeClr val="tx1"/>
                </a:solidFill>
              </a:rPr>
              <a:t>usion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9242226" y="1567589"/>
            <a:ext cx="431848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4" idx="3"/>
          </p:cNvCxnSpPr>
          <p:nvPr/>
        </p:nvCxnSpPr>
        <p:spPr>
          <a:xfrm flipV="1">
            <a:off x="10663150" y="4069582"/>
            <a:ext cx="570518" cy="16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168992" y="1389524"/>
            <a:ext cx="720080" cy="3562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>
            <a:off x="5880126" y="1562217"/>
            <a:ext cx="348902" cy="17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106136" y="3893153"/>
            <a:ext cx="720080" cy="3562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stCxn id="83" idx="3"/>
          </p:cNvCxnSpPr>
          <p:nvPr/>
        </p:nvCxnSpPr>
        <p:spPr>
          <a:xfrm flipV="1">
            <a:off x="5826216" y="4069582"/>
            <a:ext cx="350888" cy="16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2340596" y="2658199"/>
            <a:ext cx="720080" cy="3562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Conv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/>
          <p:nvPr/>
        </p:nvCxnSpPr>
        <p:spPr>
          <a:xfrm>
            <a:off x="2052564" y="2836317"/>
            <a:ext cx="26860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4428828" y="2836317"/>
            <a:ext cx="36004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788" y="3104264"/>
            <a:ext cx="180000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2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38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46</cp:revision>
  <dcterms:created xsi:type="dcterms:W3CDTF">2017-03-07T14:06:52Z</dcterms:created>
  <dcterms:modified xsi:type="dcterms:W3CDTF">2017-08-09T14:14:20Z</dcterms:modified>
</cp:coreProperties>
</file>