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8013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440" y="-264"/>
      </p:cViewPr>
      <p:guideLst>
        <p:guide orient="horz" pos="2160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B5036-6E66-4814-B7BF-7C82BA227EC2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685800"/>
            <a:ext cx="5400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43647-9EFF-465D-BEC4-730D31011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07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43647-9EFF-465D-BEC4-730D310116D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5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0101" y="2130426"/>
            <a:ext cx="9181148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0203" y="3886200"/>
            <a:ext cx="75609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0979" y="274639"/>
            <a:ext cx="2430304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0067" y="274639"/>
            <a:ext cx="7110889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2" y="4406901"/>
            <a:ext cx="918114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2" y="2906713"/>
            <a:ext cx="918114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0068" y="1600201"/>
            <a:ext cx="4770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90686" y="1600201"/>
            <a:ext cx="4770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6" y="1535113"/>
            <a:ext cx="47743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6" y="2174875"/>
            <a:ext cx="47743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8" y="273051"/>
            <a:ext cx="603825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1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0" y="4800600"/>
            <a:ext cx="64808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0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0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600201"/>
            <a:ext cx="972121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068" y="6356351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461" y="6356351"/>
            <a:ext cx="3420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968" y="6356351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180059" y="5401022"/>
                <a:ext cx="21962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1600" i="1" smtClean="0">
                              <a:latin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/>
                        </a:rPr>
                        <m:t>=0.5</m:t>
                      </m:r>
                    </m:oMath>
                  </m:oMathPara>
                </a14:m>
                <a:endParaRPr lang="en-US" altLang="zh-CN" sz="16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latin typeface="Cambria Math"/>
                        </a:rPr>
                        <m:t>=0.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059" y="5401022"/>
                <a:ext cx="2196244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807676" y="5401022"/>
                <a:ext cx="21962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1600" i="1" smtClean="0">
                              <a:latin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/>
                        </a:rPr>
                        <m:t>=0.3</m:t>
                      </m:r>
                    </m:oMath>
                  </m:oMathPara>
                </a14:m>
                <a:endParaRPr lang="en-US" altLang="zh-CN" sz="1600" b="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latin typeface="Cambria Math"/>
                        </a:rPr>
                        <m:t>=0.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676" y="5401022"/>
                <a:ext cx="2196244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429888" y="5401022"/>
                <a:ext cx="21962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1600" i="1" smtClean="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/>
                      </a:rPr>
                      <m:t>=0.1</m:t>
                    </m:r>
                  </m:oMath>
                </a14:m>
                <a:endParaRPr lang="en-US" altLang="zh-CN" sz="1600" b="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latin typeface="Cambria Math"/>
                        </a:rPr>
                        <m:t>=0.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888" y="5401022"/>
                <a:ext cx="2196244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546" y="508645"/>
            <a:ext cx="1317270" cy="222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27" y="508645"/>
            <a:ext cx="130902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27" y="3186576"/>
            <a:ext cx="130902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547" y="3186576"/>
            <a:ext cx="1317269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214" y="478851"/>
            <a:ext cx="1315168" cy="223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780" y="531347"/>
            <a:ext cx="1306544" cy="217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905" y="3172222"/>
            <a:ext cx="1305477" cy="2222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696" y="3172222"/>
            <a:ext cx="1306628" cy="221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723" y="531347"/>
            <a:ext cx="1307981" cy="2199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048591" y="5401022"/>
                <a:ext cx="21962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1600" i="1" smtClean="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/>
                      </a:rPr>
                      <m:t>=0.01</m:t>
                    </m:r>
                  </m:oMath>
                </a14:m>
                <a:endParaRPr lang="en-US" altLang="zh-CN" sz="1600" b="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latin typeface="Cambria Math"/>
                        </a:rPr>
                        <m:t>=0.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99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91" y="5401022"/>
                <a:ext cx="2196244" cy="58477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722" y="3172222"/>
            <a:ext cx="1307981" cy="221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9541" y="551251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</a:t>
            </a:r>
            <a:r>
              <a:rPr lang="en-US" altLang="zh-CN" dirty="0" smtClean="0"/>
              <a:t>round truth</a:t>
            </a:r>
          </a:p>
        </p:txBody>
      </p:sp>
      <p:sp>
        <p:nvSpPr>
          <p:cNvPr id="2" name="矩形 1"/>
          <p:cNvSpPr/>
          <p:nvPr/>
        </p:nvSpPr>
        <p:spPr>
          <a:xfrm>
            <a:off x="2308147" y="3172222"/>
            <a:ext cx="209586" cy="22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888507" y="521246"/>
            <a:ext cx="209586" cy="22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360301" y="2721765"/>
            <a:ext cx="1580360" cy="14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563382" y="404664"/>
            <a:ext cx="53317" cy="2345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5230" y="478850"/>
            <a:ext cx="53317" cy="2345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84237" y="352167"/>
            <a:ext cx="1405803" cy="1266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439405" y="404664"/>
            <a:ext cx="53317" cy="2345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356533" y="2731052"/>
            <a:ext cx="1580360" cy="14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794217" y="3136429"/>
            <a:ext cx="53317" cy="2345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002885" y="3028682"/>
            <a:ext cx="1580360" cy="14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554582" y="3068960"/>
            <a:ext cx="53317" cy="2345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223625" y="2731052"/>
            <a:ext cx="140580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89541" y="278092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</a:t>
            </a:r>
            <a:r>
              <a:rPr lang="en-US" altLang="zh-CN" dirty="0" smtClean="0"/>
              <a:t>mage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12643" y="278092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objectness map</a:t>
            </a:r>
          </a:p>
        </p:txBody>
      </p:sp>
      <p:sp>
        <p:nvSpPr>
          <p:cNvPr id="6" name="右大括号 5"/>
          <p:cNvSpPr/>
          <p:nvPr/>
        </p:nvSpPr>
        <p:spPr>
          <a:xfrm rot="5400000">
            <a:off x="5820885" y="-120397"/>
            <a:ext cx="134062" cy="581260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439405" y="3013567"/>
            <a:ext cx="1580360" cy="14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24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57</Words>
  <Application>Microsoft Office PowerPoint</Application>
  <PresentationFormat>自定义</PresentationFormat>
  <Paragraphs>12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China</cp:lastModifiedBy>
  <cp:revision>21</cp:revision>
  <dcterms:created xsi:type="dcterms:W3CDTF">2017-07-25T05:21:30Z</dcterms:created>
  <dcterms:modified xsi:type="dcterms:W3CDTF">2017-08-09T18:28:54Z</dcterms:modified>
</cp:coreProperties>
</file>