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>
        <p:scale>
          <a:sx n="100" d="100"/>
          <a:sy n="100" d="100"/>
        </p:scale>
        <p:origin x="-1002" y="216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20" y="2796193"/>
            <a:ext cx="10711339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43" y="5100638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50" y="360471"/>
            <a:ext cx="2835356" cy="7680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1" y="360471"/>
            <a:ext cx="8296038" cy="7680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40" y="5784066"/>
            <a:ext cx="10711339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40" y="3815063"/>
            <a:ext cx="10711339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6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9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2014837"/>
            <a:ext cx="5567884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34" y="2014837"/>
            <a:ext cx="55700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34" y="2854523"/>
            <a:ext cx="55700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7" y="358381"/>
            <a:ext cx="414583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75" y="358390"/>
            <a:ext cx="7044631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7" y="1883574"/>
            <a:ext cx="414583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8" y="6300787"/>
            <a:ext cx="756094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8" y="804269"/>
            <a:ext cx="756094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8" y="7044632"/>
            <a:ext cx="756094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6" y="360463"/>
            <a:ext cx="1134141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6" y="2100271"/>
            <a:ext cx="11341418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40" y="8342718"/>
            <a:ext cx="3990499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6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:\ML\CV\IS\vesicleSeg\gland\data_build\img_gt\testA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1800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4068648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93" y="180082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93" y="4068648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F:\ML\CV\IS\vesicleSeg\gland\data_build\img_gt\testA_5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16" y="1800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16" y="4068648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F:\ML\CV\IS\vesicleSeg\gland\data_build\img_gt\testB_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39" y="1800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40" y="4068648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40" y="6012930"/>
            <a:ext cx="179999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5" y="6012930"/>
            <a:ext cx="180753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93" y="601293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16" y="601293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81" y="2124365"/>
            <a:ext cx="18037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2115" y="30604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515" y="1980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A52</a:t>
            </a:r>
            <a:endParaRPr lang="zh-CN" altLang="en-US" dirty="0"/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93" y="2124365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17" y="2124365"/>
            <a:ext cx="17925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80107" y="25563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A57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04515" y="14042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0" y="2124365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46</cp:revision>
  <dcterms:created xsi:type="dcterms:W3CDTF">2017-03-07T14:06:52Z</dcterms:created>
  <dcterms:modified xsi:type="dcterms:W3CDTF">2017-08-10T10:25:24Z</dcterms:modified>
</cp:coreProperties>
</file>