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6346488" cy="180022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 autoAdjust="0"/>
    <p:restoredTop sz="97424" autoAdjust="0"/>
  </p:normalViewPr>
  <p:slideViewPr>
    <p:cSldViewPr>
      <p:cViewPr>
        <p:scale>
          <a:sx n="75" d="100"/>
          <a:sy n="75" d="100"/>
        </p:scale>
        <p:origin x="-1110" y="468"/>
      </p:cViewPr>
      <p:guideLst>
        <p:guide orient="horz" pos="5670"/>
        <p:guide pos="51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8F8E7-1C29-4E1B-BF33-66D1A63F710E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71663" y="685800"/>
            <a:ext cx="3114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2E59-305C-42DC-9A64-3B79AD7C7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9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2E59-305C-42DC-9A64-3B79AD7C7E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34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5988" y="5592373"/>
            <a:ext cx="13894515" cy="385881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51973" y="10201278"/>
            <a:ext cx="11442542" cy="46005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51204" y="720929"/>
            <a:ext cx="3677960" cy="1536025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7324" y="720929"/>
            <a:ext cx="10761438" cy="1536025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1263" y="11568117"/>
            <a:ext cx="13894515" cy="357544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1263" y="7630126"/>
            <a:ext cx="13894515" cy="393799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7328" y="4200529"/>
            <a:ext cx="7219699" cy="118806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09469" y="4200529"/>
            <a:ext cx="7219699" cy="118806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4" y="4029674"/>
            <a:ext cx="7222538" cy="1679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7324" y="5709047"/>
            <a:ext cx="7222538" cy="103721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303794" y="4029674"/>
            <a:ext cx="7225375" cy="1679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303794" y="5709047"/>
            <a:ext cx="7225375" cy="103721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7325" y="716759"/>
            <a:ext cx="5377882" cy="30503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91027" y="716762"/>
            <a:ext cx="9138141" cy="1536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7325" y="3767142"/>
            <a:ext cx="5377882" cy="1231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4030" y="12601575"/>
            <a:ext cx="9807893" cy="14876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204030" y="1608535"/>
            <a:ext cx="9807893" cy="10801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04030" y="14089262"/>
            <a:ext cx="9807893" cy="2112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17326" y="720928"/>
            <a:ext cx="14711839" cy="3000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6" y="4200529"/>
            <a:ext cx="14711839" cy="11880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7328" y="16685424"/>
            <a:ext cx="3814181" cy="958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85050" y="16685424"/>
            <a:ext cx="5176388" cy="958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714987" y="16685424"/>
            <a:ext cx="3814181" cy="958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64932" y="9073133"/>
            <a:ext cx="62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14858" y="9073133"/>
            <a:ext cx="62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871656" y="9073133"/>
            <a:ext cx="62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F:\ML\CV\IS\vesicleSeg\vesicle\data_build\dataset\crop_img\29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796" y="2880445"/>
            <a:ext cx="2952000" cy="29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2404" y="511269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292</a:t>
            </a:r>
            <a:endParaRPr lang="zh-CN" altLang="en-US" dirty="0"/>
          </a:p>
        </p:txBody>
      </p:sp>
      <p:pic>
        <p:nvPicPr>
          <p:cNvPr id="1034" name="Picture 10" descr="F:\ML\CV\IS\vesicleSeg\gland\data_build\img_gt\testA_1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796" y="6048797"/>
            <a:ext cx="2952000" cy="29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2404" y="727293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testA19</a:t>
            </a:r>
            <a:endParaRPr lang="zh-CN" altLang="en-US" dirty="0"/>
          </a:p>
        </p:txBody>
      </p:sp>
      <p:pic>
        <p:nvPicPr>
          <p:cNvPr id="1036" name="Picture 1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231" y="6048797"/>
            <a:ext cx="2952000" cy="29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014" y="6048797"/>
            <a:ext cx="2952000" cy="29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014" y="2880445"/>
            <a:ext cx="2952000" cy="29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231" y="2880445"/>
            <a:ext cx="2952000" cy="29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2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12</Words>
  <Application>Microsoft Office PowerPoint</Application>
  <PresentationFormat>自定义</PresentationFormat>
  <Paragraphs>6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China</cp:lastModifiedBy>
  <cp:revision>21</cp:revision>
  <dcterms:created xsi:type="dcterms:W3CDTF">2017-03-07T14:06:52Z</dcterms:created>
  <dcterms:modified xsi:type="dcterms:W3CDTF">2017-08-09T14:35:22Z</dcterms:modified>
</cp:coreProperties>
</file>