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3464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 autoAdjust="0"/>
    <p:restoredTop sz="94660"/>
  </p:normalViewPr>
  <p:slideViewPr>
    <p:cSldViewPr>
      <p:cViewPr varScale="1">
        <p:scale>
          <a:sx n="95" d="100"/>
          <a:sy n="95" d="100"/>
        </p:scale>
        <p:origin x="-138" y="-378"/>
      </p:cViewPr>
      <p:guideLst>
        <p:guide orient="horz" pos="2160"/>
        <p:guide pos="51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5987" y="2130426"/>
            <a:ext cx="1389451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1973" y="3886200"/>
            <a:ext cx="1144254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851204" y="274639"/>
            <a:ext cx="367796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7324" y="274639"/>
            <a:ext cx="1076143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1260" y="4406901"/>
            <a:ext cx="1389451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1260" y="2906713"/>
            <a:ext cx="1389451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7324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09465" y="1600201"/>
            <a:ext cx="72196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4" y="1535113"/>
            <a:ext cx="72225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17324" y="2174875"/>
            <a:ext cx="72225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303790" y="1535113"/>
            <a:ext cx="7225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8303790" y="2174875"/>
            <a:ext cx="7225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325" y="273050"/>
            <a:ext cx="537788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023" y="273051"/>
            <a:ext cx="913814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7325" y="1435101"/>
            <a:ext cx="537788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26" y="4800600"/>
            <a:ext cx="98078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204026" y="612775"/>
            <a:ext cx="980789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04026" y="5367338"/>
            <a:ext cx="980789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17325" y="274638"/>
            <a:ext cx="147118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7325" y="1600201"/>
            <a:ext cx="147118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7324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585050" y="6356351"/>
            <a:ext cx="517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714983" y="6356351"/>
            <a:ext cx="3814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28379"/>
              </p:ext>
            </p:extLst>
          </p:nvPr>
        </p:nvGraphicFramePr>
        <p:xfrm>
          <a:off x="3708748" y="908720"/>
          <a:ext cx="2160000" cy="216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70506"/>
              </p:ext>
            </p:extLst>
          </p:nvPr>
        </p:nvGraphicFramePr>
        <p:xfrm>
          <a:off x="3708748" y="3789280"/>
          <a:ext cx="2160000" cy="216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32000"/>
                <a:gridCol w="432000"/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zh-CN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0.9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0.8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0.5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>
            <a:stCxn id="47" idx="1"/>
            <a:endCxn id="2" idx="3"/>
          </p:cNvCxnSpPr>
          <p:nvPr/>
        </p:nvCxnSpPr>
        <p:spPr>
          <a:xfrm flipH="1" flipV="1">
            <a:off x="5868748" y="1988720"/>
            <a:ext cx="1224376" cy="2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90389"/>
              </p:ext>
            </p:extLst>
          </p:nvPr>
        </p:nvGraphicFramePr>
        <p:xfrm>
          <a:off x="7093124" y="908960"/>
          <a:ext cx="3024336" cy="216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76064"/>
                <a:gridCol w="648072"/>
                <a:gridCol w="648072"/>
                <a:gridCol w="576064"/>
                <a:gridCol w="576064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d1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d20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d21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d22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d23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d24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d25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>
            <a:stCxn id="2" idx="1"/>
          </p:cNvCxnSpPr>
          <p:nvPr/>
        </p:nvCxnSpPr>
        <p:spPr>
          <a:xfrm flipH="1">
            <a:off x="2628628" y="1988720"/>
            <a:ext cx="1080120" cy="2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6" idx="1"/>
          </p:cNvCxnSpPr>
          <p:nvPr/>
        </p:nvCxnSpPr>
        <p:spPr>
          <a:xfrm flipH="1">
            <a:off x="2778590" y="4869280"/>
            <a:ext cx="930158" cy="1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4652" y="15567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dX</a:t>
            </a:r>
            <a:endParaRPr lang="zh-CN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844652" y="44373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dS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7093124" y="908720"/>
            <a:ext cx="576064" cy="43204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53123"/>
              </p:ext>
            </p:extLst>
          </p:nvPr>
        </p:nvGraphicFramePr>
        <p:xfrm>
          <a:off x="3276844" y="476672"/>
          <a:ext cx="1296000" cy="1296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569002"/>
              </p:ext>
            </p:extLst>
          </p:nvPr>
        </p:nvGraphicFramePr>
        <p:xfrm>
          <a:off x="3276844" y="3356992"/>
          <a:ext cx="1296000" cy="1296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32000"/>
                <a:gridCol w="432000"/>
                <a:gridCol w="432000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01236" y="4865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Loss-</a:t>
            </a:r>
            <a:r>
              <a:rPr lang="en-US" altLang="zh-CN" dirty="0" err="1" smtClean="0"/>
              <a:t>eqs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500836" y="1124744"/>
            <a:ext cx="273630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407124" y="1225208"/>
            <a:ext cx="2830016" cy="314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92075"/>
              </p:ext>
            </p:extLst>
          </p:nvPr>
        </p:nvGraphicFramePr>
        <p:xfrm>
          <a:off x="7093124" y="3717032"/>
          <a:ext cx="3024336" cy="2160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76064"/>
                <a:gridCol w="648072"/>
                <a:gridCol w="648072"/>
                <a:gridCol w="576064"/>
                <a:gridCol w="576064"/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d1</a:t>
                      </a:r>
                      <a:endParaRPr lang="zh-CN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d18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d19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d20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d21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d22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d23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d24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d25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885212" y="335252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Loss-score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407124" y="3933056"/>
            <a:ext cx="2830016" cy="432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0577" y="3100318"/>
            <a:ext cx="53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*</a:t>
            </a:r>
            <a:r>
              <a:rPr lang="el-GR" altLang="zh-CN" dirty="0" smtClean="0"/>
              <a:t>λ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105342" y="971436"/>
            <a:ext cx="55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32232" y="3698320"/>
            <a:ext cx="55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d1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868988" y="122520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118</Words>
  <Application>Microsoft Office PowerPoint</Application>
  <PresentationFormat>自定义</PresentationFormat>
  <Paragraphs>117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China</cp:lastModifiedBy>
  <cp:revision>20</cp:revision>
  <dcterms:created xsi:type="dcterms:W3CDTF">2017-03-07T14:06:52Z</dcterms:created>
  <dcterms:modified xsi:type="dcterms:W3CDTF">2017-05-25T16:08:43Z</dcterms:modified>
</cp:coreProperties>
</file>