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C411-267B-40AD-A3ED-8ADF2E1C0D2E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C411-267B-40AD-A3ED-8ADF2E1C0D2E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9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C411-267B-40AD-A3ED-8ADF2E1C0D2E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4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C411-267B-40AD-A3ED-8ADF2E1C0D2E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80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C411-267B-40AD-A3ED-8ADF2E1C0D2E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06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C411-267B-40AD-A3ED-8ADF2E1C0D2E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61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C411-267B-40AD-A3ED-8ADF2E1C0D2E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41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C411-267B-40AD-A3ED-8ADF2E1C0D2E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88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C411-267B-40AD-A3ED-8ADF2E1C0D2E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21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C411-267B-40AD-A3ED-8ADF2E1C0D2E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77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C411-267B-40AD-A3ED-8ADF2E1C0D2E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45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1C411-267B-40AD-A3ED-8ADF2E1C0D2E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C8ABF-01FC-489E-B767-1F40D70F8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07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3882534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(a)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40152" y="3882534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(b)</a:t>
            </a:r>
            <a:endParaRPr lang="zh-CN" altLang="en-US" sz="16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58" y="1052736"/>
            <a:ext cx="3313177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483768" y="3789040"/>
            <a:ext cx="175597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698" y="1052736"/>
            <a:ext cx="3202638" cy="28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5907218" y="3717032"/>
            <a:ext cx="175597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04071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6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4</cp:revision>
  <dcterms:created xsi:type="dcterms:W3CDTF">2017-07-24T15:57:04Z</dcterms:created>
  <dcterms:modified xsi:type="dcterms:W3CDTF">2017-08-10T14:51:39Z</dcterms:modified>
</cp:coreProperties>
</file>