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601575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>
        <p:scale>
          <a:sx n="150" d="100"/>
          <a:sy n="150" d="100"/>
        </p:scale>
        <p:origin x="984" y="-120"/>
      </p:cViewPr>
      <p:guideLst>
        <p:guide orient="horz" pos="283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97B00-4BDA-43B3-966D-2181F91E4D91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FAF21-8368-480E-BBBB-C59827D97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0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FAF21-8368-480E-BBBB-C59827D970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2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20" y="2796193"/>
            <a:ext cx="10711339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43" y="5100638"/>
            <a:ext cx="882110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50" y="360471"/>
            <a:ext cx="2835356" cy="76801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81" y="360471"/>
            <a:ext cx="8296038" cy="76801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40" y="5784066"/>
            <a:ext cx="10711339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40" y="3815063"/>
            <a:ext cx="10711339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6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9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2014837"/>
            <a:ext cx="5567884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854523"/>
            <a:ext cx="5567884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34" y="2014837"/>
            <a:ext cx="557007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34" y="2854523"/>
            <a:ext cx="557007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7" y="358381"/>
            <a:ext cx="414583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75" y="358390"/>
            <a:ext cx="7044631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7" y="1883574"/>
            <a:ext cx="414583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8" y="6300787"/>
            <a:ext cx="756094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8" y="804269"/>
            <a:ext cx="756094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8" y="7044632"/>
            <a:ext cx="756094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86" y="360463"/>
            <a:ext cx="11341418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6" y="2100271"/>
            <a:ext cx="11341418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80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40" y="8342718"/>
            <a:ext cx="3990499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36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"/>
          <p:cNvSpPr txBox="1"/>
          <p:nvPr/>
        </p:nvSpPr>
        <p:spPr>
          <a:xfrm>
            <a:off x="504131" y="-359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503</a:t>
            </a:r>
            <a:endParaRPr lang="zh-CN" altLang="en-US" dirty="0"/>
          </a:p>
        </p:txBody>
      </p:sp>
      <p:sp>
        <p:nvSpPr>
          <p:cNvPr id="76" name="TextBox 7"/>
          <p:cNvSpPr txBox="1"/>
          <p:nvPr/>
        </p:nvSpPr>
        <p:spPr>
          <a:xfrm>
            <a:off x="1476251" y="-359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820</a:t>
            </a:r>
            <a:endParaRPr lang="zh-CN" altLang="en-US" dirty="0"/>
          </a:p>
        </p:txBody>
      </p:sp>
      <p:sp>
        <p:nvSpPr>
          <p:cNvPr id="81" name="TextBox 7"/>
          <p:cNvSpPr txBox="1"/>
          <p:nvPr/>
        </p:nvSpPr>
        <p:spPr>
          <a:xfrm>
            <a:off x="2678737" y="117202"/>
            <a:ext cx="7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1361</a:t>
            </a:r>
            <a:endParaRPr lang="zh-CN" altLang="en-US" dirty="0"/>
          </a:p>
        </p:txBody>
      </p:sp>
      <p:sp>
        <p:nvSpPr>
          <p:cNvPr id="86" name="TextBox 7"/>
          <p:cNvSpPr txBox="1"/>
          <p:nvPr/>
        </p:nvSpPr>
        <p:spPr>
          <a:xfrm>
            <a:off x="3924523" y="117202"/>
            <a:ext cx="9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10670</a:t>
            </a:r>
            <a:endParaRPr lang="zh-CN" altLang="en-US" dirty="0"/>
          </a:p>
        </p:txBody>
      </p:sp>
      <p:pic>
        <p:nvPicPr>
          <p:cNvPr id="46" name="Picture 5" descr="F:\ML\CV\IS\vesicleSeg\dataset\crop_img\5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1" y="65110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3" descr="F:\ML\CV\IS\vesicleSeg\dataset\crop_img\8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1" y="2185300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" descr="F:\ML\CV\IS\vesicleSeg\dataset\crop_img\136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1" y="3719494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3" descr="F:\ML\CV\IS\vesicleSeg\dataset\crop_img\1067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1" y="5253689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8" y="651106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8" y="21853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28" y="3719494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28" y="525368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02" y="21853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02" y="525368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99" y="21853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99" y="3736283"/>
            <a:ext cx="1440000" cy="142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95" y="3736284"/>
            <a:ext cx="1440000" cy="14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95" y="21853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95" y="65196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927497" y="66936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37776" y="66936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979573" y="66936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521370" y="66936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63167" y="66936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(e)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77051" y="66936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(f)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95" y="525368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99" y="651106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99" y="525368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05" y="65196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05" y="21853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05" y="3736284"/>
            <a:ext cx="1440000" cy="14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05" y="5253689"/>
            <a:ext cx="14445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02" y="3736284"/>
            <a:ext cx="1440000" cy="142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59" y="651969"/>
            <a:ext cx="1430943" cy="143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3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23</Words>
  <Application>Microsoft Office PowerPoint</Application>
  <PresentationFormat>自定义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45</cp:revision>
  <dcterms:created xsi:type="dcterms:W3CDTF">2017-03-07T14:06:52Z</dcterms:created>
  <dcterms:modified xsi:type="dcterms:W3CDTF">2017-08-10T14:04:05Z</dcterms:modified>
</cp:coreProperties>
</file>