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58" y="-84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8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6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6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73051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1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0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F:\ML\CV\IS\vesicleSeg\dataset\crop_img\13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09" y="96759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91" y="2491226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67544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1361</a:t>
            </a:r>
            <a:endParaRPr lang="zh-CN" altLang="en-US" dirty="0"/>
          </a:p>
        </p:txBody>
      </p:sp>
      <p:pic>
        <p:nvPicPr>
          <p:cNvPr id="36" name="Picture 6" descr="F:\ML\CV\IS\vesicleSeg\code\methods\SCNN\seg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66" y="96759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28" y="2502132"/>
            <a:ext cx="1453585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76" y="2491226"/>
            <a:ext cx="1435514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80" y="2491226"/>
            <a:ext cx="1453585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139" y="2502132"/>
            <a:ext cx="1449028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92163" y="393305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(a) Image 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088307" y="3933056"/>
                <a:ext cx="2196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=0.5, 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</a:rPr>
                      <m:t>=0.</m:t>
                    </m:r>
                    <m:r>
                      <a:rPr lang="en-US" altLang="zh-CN" sz="1600" b="0" i="1" smtClean="0">
                        <a:latin typeface="Cambria Math"/>
                      </a:rPr>
                      <m:t>6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307" y="3933056"/>
                <a:ext cx="2196244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1667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19" descr="F:\ML\CV\IS\vesicleSeg\code\methods\SCNN\se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23" y="96759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0" descr="F:\ML\CV\IS\vesicleSeg\code\methods\SCNN\se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80" y="96759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1" descr="F:\ML\CV\IS\vesicleSeg\code\methods\SCNN\se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139" y="96759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104531" y="3933056"/>
                <a:ext cx="2196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=0.4, 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</a:rPr>
                      <m:t>=0.</m:t>
                    </m:r>
                    <m:r>
                      <a:rPr lang="en-US" altLang="zh-CN" sz="1600" b="0" i="1" smtClean="0">
                        <a:latin typeface="Cambria Math"/>
                      </a:rPr>
                      <m:t>7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31" y="3933056"/>
                <a:ext cx="2196244" cy="338554"/>
              </a:xfrm>
              <a:prstGeom prst="rect">
                <a:avLst/>
              </a:prstGeom>
              <a:blipFill rotWithShape="1">
                <a:blip r:embed="rId13"/>
                <a:stretch>
                  <a:fillRect l="-1385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976739" y="3933056"/>
                <a:ext cx="2196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=0.3, 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</a:rPr>
                      <m:t>=0.</m:t>
                    </m:r>
                    <m:r>
                      <a:rPr lang="en-US" altLang="zh-CN" sz="1600" b="0" i="1" smtClean="0">
                        <a:latin typeface="Cambria Math"/>
                      </a:rPr>
                      <m:t>8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739" y="3933056"/>
                <a:ext cx="2196244" cy="338554"/>
              </a:xfrm>
              <a:prstGeom prst="rect">
                <a:avLst/>
              </a:prstGeom>
              <a:blipFill rotWithShape="1">
                <a:blip r:embed="rId14"/>
                <a:stretch>
                  <a:fillRect l="-1385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920955" y="3938349"/>
                <a:ext cx="2196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(e)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=0.2, 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</a:rPr>
                      <m:t>=0.</m:t>
                    </m:r>
                    <m:r>
                      <a:rPr lang="en-US" altLang="zh-CN" sz="1600" b="0" i="1" smtClean="0">
                        <a:latin typeface="Cambria Math"/>
                      </a:rPr>
                      <m:t>9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955" y="3938349"/>
                <a:ext cx="2196244" cy="338554"/>
              </a:xfrm>
              <a:prstGeom prst="rect">
                <a:avLst/>
              </a:prstGeom>
              <a:blipFill rotWithShape="1">
                <a:blip r:embed="rId15"/>
                <a:stretch>
                  <a:fillRect l="-1385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2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69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9</cp:revision>
  <dcterms:created xsi:type="dcterms:W3CDTF">2017-07-25T05:21:30Z</dcterms:created>
  <dcterms:modified xsi:type="dcterms:W3CDTF">2017-07-25T08:16:24Z</dcterms:modified>
</cp:coreProperties>
</file>