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28379"/>
              </p:ext>
            </p:extLst>
          </p:nvPr>
        </p:nvGraphicFramePr>
        <p:xfrm>
          <a:off x="3708748" y="908720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05094"/>
              </p:ext>
            </p:extLst>
          </p:nvPr>
        </p:nvGraphicFramePr>
        <p:xfrm>
          <a:off x="3708748" y="3990259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>
            <a:stCxn id="2" idx="3"/>
          </p:cNvCxnSpPr>
          <p:nvPr/>
        </p:nvCxnSpPr>
        <p:spPr>
          <a:xfrm>
            <a:off x="5868748" y="1988720"/>
            <a:ext cx="11523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71061"/>
              </p:ext>
            </p:extLst>
          </p:nvPr>
        </p:nvGraphicFramePr>
        <p:xfrm>
          <a:off x="7093124" y="908720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7093124" y="908720"/>
            <a:ext cx="432048" cy="43204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53123"/>
              </p:ext>
            </p:extLst>
          </p:nvPr>
        </p:nvGraphicFramePr>
        <p:xfrm>
          <a:off x="3276844" y="476672"/>
          <a:ext cx="1296000" cy="129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18730"/>
              </p:ext>
            </p:extLst>
          </p:nvPr>
        </p:nvGraphicFramePr>
        <p:xfrm>
          <a:off x="3276844" y="3557971"/>
          <a:ext cx="1296000" cy="129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4572844" y="692696"/>
            <a:ext cx="72008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844" y="33265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dirty="0" smtClean="0"/>
              <a:t>tride=1</a:t>
            </a:r>
            <a:endParaRPr lang="zh-CN" altLang="en-US" sz="1400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4572844" y="3790434"/>
            <a:ext cx="72008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72844" y="343039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dirty="0" smtClean="0"/>
              <a:t>tride=1</a:t>
            </a:r>
            <a:endParaRPr lang="zh-CN" altLang="en-US" sz="1400" dirty="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500836" y="1124744"/>
            <a:ext cx="2736304" cy="4320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500836" y="1196752"/>
            <a:ext cx="2736304" cy="316835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6" idx="3"/>
          </p:cNvCxnSpPr>
          <p:nvPr/>
        </p:nvCxnSpPr>
        <p:spPr>
          <a:xfrm>
            <a:off x="5868748" y="5070259"/>
            <a:ext cx="1224376" cy="1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76364"/>
              </p:ext>
            </p:extLst>
          </p:nvPr>
        </p:nvGraphicFramePr>
        <p:xfrm>
          <a:off x="7165132" y="3990379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844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00836" y="615037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29228" y="30597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999896" y="61560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116</Words>
  <Application>Microsoft Office PowerPoint</Application>
  <PresentationFormat>自定义</PresentationFormat>
  <Paragraphs>116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17</cp:revision>
  <dcterms:created xsi:type="dcterms:W3CDTF">2017-03-07T14:06:52Z</dcterms:created>
  <dcterms:modified xsi:type="dcterms:W3CDTF">2017-07-07T09:55:13Z</dcterms:modified>
</cp:coreProperties>
</file>