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7560" y="35638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301616" y="247157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p:sp>
        <p:nvSpPr>
          <p:cNvPr id="46" name="立方体 45"/>
          <p:cNvSpPr>
            <a:spLocks/>
          </p:cNvSpPr>
          <p:nvPr/>
        </p:nvSpPr>
        <p:spPr>
          <a:xfrm>
            <a:off x="3200916" y="2611487"/>
            <a:ext cx="827292" cy="1829564"/>
          </a:xfrm>
          <a:prstGeom prst="cube">
            <a:avLst>
              <a:gd name="adj" fmla="val 666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2964" y="409855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128908" y="443727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64</a:t>
            </a:r>
            <a:endParaRPr lang="zh-CN" altLang="en-US" sz="1600" dirty="0"/>
          </a:p>
        </p:txBody>
      </p:sp>
      <p:sp>
        <p:nvSpPr>
          <p:cNvPr id="4" name="右箭头 3"/>
          <p:cNvSpPr/>
          <p:nvPr/>
        </p:nvSpPr>
        <p:spPr>
          <a:xfrm>
            <a:off x="2984892" y="3343202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>
            <a:spLocks/>
          </p:cNvSpPr>
          <p:nvPr/>
        </p:nvSpPr>
        <p:spPr>
          <a:xfrm>
            <a:off x="4302465" y="2689334"/>
            <a:ext cx="606580" cy="1535694"/>
          </a:xfrm>
          <a:prstGeom prst="cube">
            <a:avLst>
              <a:gd name="adj" fmla="val 666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23798" y="398374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161</a:t>
            </a:r>
            <a:endParaRPr lang="zh-CN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19742" y="427177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128</a:t>
            </a:r>
            <a:endParaRPr lang="zh-CN" altLang="en-US" sz="1600" dirty="0"/>
          </a:p>
        </p:txBody>
      </p:sp>
      <p:sp>
        <p:nvSpPr>
          <p:cNvPr id="60" name="右箭头 59"/>
          <p:cNvSpPr/>
          <p:nvPr/>
        </p:nvSpPr>
        <p:spPr>
          <a:xfrm>
            <a:off x="4103813" y="3335669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>
            <a:spLocks/>
          </p:cNvSpPr>
          <p:nvPr/>
        </p:nvSpPr>
        <p:spPr>
          <a:xfrm>
            <a:off x="5210021" y="2903622"/>
            <a:ext cx="493897" cy="1050756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7894" y="371719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81</a:t>
            </a:r>
            <a:endParaRPr lang="zh-CN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5055846" y="398374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256</a:t>
            </a:r>
            <a:endParaRPr lang="zh-CN" altLang="en-US" sz="1600" dirty="0"/>
          </a:p>
        </p:txBody>
      </p:sp>
      <p:sp>
        <p:nvSpPr>
          <p:cNvPr id="64" name="右箭头 63"/>
          <p:cNvSpPr/>
          <p:nvPr/>
        </p:nvSpPr>
        <p:spPr>
          <a:xfrm>
            <a:off x="4983838" y="3313165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>
            <a:spLocks/>
          </p:cNvSpPr>
          <p:nvPr/>
        </p:nvSpPr>
        <p:spPr>
          <a:xfrm>
            <a:off x="6002109" y="3004994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79982" y="355169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5919942" y="37677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512</a:t>
            </a:r>
            <a:endParaRPr lang="zh-CN" altLang="en-US" sz="1600" dirty="0"/>
          </a:p>
        </p:txBody>
      </p:sp>
      <p:sp>
        <p:nvSpPr>
          <p:cNvPr id="70" name="右箭头 69"/>
          <p:cNvSpPr/>
          <p:nvPr/>
        </p:nvSpPr>
        <p:spPr>
          <a:xfrm>
            <a:off x="5775926" y="3313165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>
            <a:spLocks/>
          </p:cNvSpPr>
          <p:nvPr/>
        </p:nvSpPr>
        <p:spPr>
          <a:xfrm>
            <a:off x="6722189" y="2975630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00062" y="352233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40022" y="3738354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512</a:t>
            </a:r>
            <a:endParaRPr lang="zh-CN" altLang="en-US" sz="1600" dirty="0"/>
          </a:p>
        </p:txBody>
      </p:sp>
      <p:sp>
        <p:nvSpPr>
          <p:cNvPr id="74" name="右箭头 73"/>
          <p:cNvSpPr/>
          <p:nvPr/>
        </p:nvSpPr>
        <p:spPr>
          <a:xfrm>
            <a:off x="6496006" y="3283801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>
            <a:spLocks/>
          </p:cNvSpPr>
          <p:nvPr/>
        </p:nvSpPr>
        <p:spPr>
          <a:xfrm>
            <a:off x="7426351" y="2975630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69188" y="350100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7360102" y="3738354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1024</a:t>
            </a:r>
            <a:endParaRPr lang="zh-CN" altLang="en-US" sz="1600" dirty="0"/>
          </a:p>
        </p:txBody>
      </p:sp>
      <p:sp>
        <p:nvSpPr>
          <p:cNvPr id="78" name="右箭头 77"/>
          <p:cNvSpPr/>
          <p:nvPr/>
        </p:nvSpPr>
        <p:spPr>
          <a:xfrm>
            <a:off x="7227604" y="3283801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立方体 93"/>
          <p:cNvSpPr>
            <a:spLocks/>
          </p:cNvSpPr>
          <p:nvPr/>
        </p:nvSpPr>
        <p:spPr>
          <a:xfrm>
            <a:off x="7402764" y="4271774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48134" y="479731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7320597" y="5034498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1024</a:t>
            </a:r>
            <a:endParaRPr lang="zh-CN" altLang="en-US" sz="1600" dirty="0"/>
          </a:p>
        </p:txBody>
      </p:sp>
      <p:sp>
        <p:nvSpPr>
          <p:cNvPr id="98" name="立方体 97"/>
          <p:cNvSpPr>
            <a:spLocks/>
          </p:cNvSpPr>
          <p:nvPr/>
        </p:nvSpPr>
        <p:spPr>
          <a:xfrm>
            <a:off x="8139594" y="4271938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40222" y="477172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8099190" y="5034662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01" name="右箭头 100"/>
          <p:cNvSpPr/>
          <p:nvPr/>
        </p:nvSpPr>
        <p:spPr>
          <a:xfrm>
            <a:off x="7896661" y="4468213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8676348" y="4468518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7504118" y="4034272"/>
            <a:ext cx="288000" cy="14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>
            <a:spLocks/>
          </p:cNvSpPr>
          <p:nvPr/>
        </p:nvSpPr>
        <p:spPr>
          <a:xfrm>
            <a:off x="7534613" y="1679486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79983" y="220502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7452446" y="2442210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1024</a:t>
            </a:r>
            <a:endParaRPr lang="zh-CN" altLang="en-US" sz="1600" dirty="0"/>
          </a:p>
        </p:txBody>
      </p:sp>
      <p:sp>
        <p:nvSpPr>
          <p:cNvPr id="82" name="立方体 81"/>
          <p:cNvSpPr>
            <a:spLocks/>
          </p:cNvSpPr>
          <p:nvPr/>
        </p:nvSpPr>
        <p:spPr>
          <a:xfrm>
            <a:off x="8196377" y="1629128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85492" y="220502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8166410" y="2349044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93" name="右箭头 92"/>
          <p:cNvSpPr/>
          <p:nvPr/>
        </p:nvSpPr>
        <p:spPr>
          <a:xfrm>
            <a:off x="8025452" y="1875925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8676348" y="1916996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92" y="1103422"/>
            <a:ext cx="1588997" cy="1584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下箭头 107"/>
          <p:cNvSpPr/>
          <p:nvPr/>
        </p:nvSpPr>
        <p:spPr>
          <a:xfrm flipV="1">
            <a:off x="7531114" y="2739712"/>
            <a:ext cx="288000" cy="14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3244" y="40466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1352</a:t>
            </a:r>
            <a:endParaRPr lang="zh-CN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3" y="1103422"/>
            <a:ext cx="1594025" cy="1584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316" y="3698186"/>
            <a:ext cx="1584176" cy="1579225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642" y="1103422"/>
            <a:ext cx="1593962" cy="1584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:\ML\CV\IS\vesicleSeg\dataset\crop_img\13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32" y="2854889"/>
            <a:ext cx="1580400" cy="15804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68" y="1103422"/>
            <a:ext cx="1593962" cy="1584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695" y="1103422"/>
            <a:ext cx="1593962" cy="1584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23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33</cp:revision>
  <dcterms:created xsi:type="dcterms:W3CDTF">2017-03-07T14:06:52Z</dcterms:created>
  <dcterms:modified xsi:type="dcterms:W3CDTF">2017-07-21T06:58:12Z</dcterms:modified>
</cp:coreProperties>
</file>