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85" d="100"/>
          <a:sy n="85" d="100"/>
        </p:scale>
        <p:origin x="-96" y="-582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0" y="3177072"/>
            <a:ext cx="1800000" cy="18000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132684" y="3032156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立方体 43"/>
          <p:cNvSpPr>
            <a:spLocks/>
          </p:cNvSpPr>
          <p:nvPr/>
        </p:nvSpPr>
        <p:spPr>
          <a:xfrm>
            <a:off x="13860611" y="1218453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立方体 40"/>
          <p:cNvSpPr>
            <a:spLocks/>
          </p:cNvSpPr>
          <p:nvPr/>
        </p:nvSpPr>
        <p:spPr>
          <a:xfrm>
            <a:off x="13972736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立方体 39"/>
          <p:cNvSpPr>
            <a:spLocks/>
          </p:cNvSpPr>
          <p:nvPr/>
        </p:nvSpPr>
        <p:spPr>
          <a:xfrm>
            <a:off x="14088783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立方体 37"/>
          <p:cNvSpPr>
            <a:spLocks/>
          </p:cNvSpPr>
          <p:nvPr/>
        </p:nvSpPr>
        <p:spPr>
          <a:xfrm>
            <a:off x="14220045" y="1218385"/>
            <a:ext cx="899300" cy="2113419"/>
          </a:xfrm>
          <a:prstGeom prst="cube">
            <a:avLst>
              <a:gd name="adj" fmla="val 8454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立方体 36"/>
          <p:cNvSpPr>
            <a:spLocks/>
          </p:cNvSpPr>
          <p:nvPr/>
        </p:nvSpPr>
        <p:spPr>
          <a:xfrm>
            <a:off x="14328654" y="1218453"/>
            <a:ext cx="899300" cy="2113493"/>
          </a:xfrm>
          <a:prstGeom prst="cube">
            <a:avLst>
              <a:gd name="adj" fmla="val 845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2124572" y="4055207"/>
            <a:ext cx="1008112" cy="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2346573" y="3615407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928905" y="4077072"/>
            <a:ext cx="12200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4812" y="3684532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5" name="直接连接符 1044"/>
          <p:cNvCxnSpPr/>
          <p:nvPr/>
        </p:nvCxnSpPr>
        <p:spPr>
          <a:xfrm flipV="1">
            <a:off x="4284518" y="1574688"/>
            <a:ext cx="294" cy="250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309148" y="1939327"/>
            <a:ext cx="5924" cy="21377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8468" y="5214682"/>
            <a:ext cx="170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4892" y="5214682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Objectness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72644" y="5214682"/>
            <a:ext cx="2254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085012" y="4054578"/>
            <a:ext cx="3096344" cy="224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19514" y="1110232"/>
            <a:ext cx="258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oint 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12" y="567955"/>
            <a:ext cx="1811392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05" y="567955"/>
            <a:ext cx="1805607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箭头连接符 91"/>
          <p:cNvCxnSpPr/>
          <p:nvPr/>
        </p:nvCxnSpPr>
        <p:spPr>
          <a:xfrm>
            <a:off x="8533284" y="3032156"/>
            <a:ext cx="0" cy="599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22" y="567955"/>
            <a:ext cx="17775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箭头连接符 92"/>
          <p:cNvCxnSpPr/>
          <p:nvPr/>
        </p:nvCxnSpPr>
        <p:spPr>
          <a:xfrm>
            <a:off x="4284812" y="1574688"/>
            <a:ext cx="86439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6098" y="1239143"/>
            <a:ext cx="105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81" y="567955"/>
            <a:ext cx="179439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8677300" y="5214682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Segmentation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985158" y="3684532"/>
            <a:ext cx="20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16860" y="2541444"/>
            <a:ext cx="231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43" y="567955"/>
            <a:ext cx="1816981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93" y="567955"/>
            <a:ext cx="18000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6937970" y="2541444"/>
            <a:ext cx="361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Shape Parameters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25" y="3104264"/>
            <a:ext cx="180564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840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8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16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61" y="567955"/>
            <a:ext cx="179437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08" y="3177852"/>
            <a:ext cx="178878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直接箭头连接符 81"/>
          <p:cNvCxnSpPr/>
          <p:nvPr/>
        </p:nvCxnSpPr>
        <p:spPr>
          <a:xfrm flipV="1">
            <a:off x="6301036" y="1574689"/>
            <a:ext cx="1764196" cy="156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28</cp:revision>
  <dcterms:created xsi:type="dcterms:W3CDTF">2017-03-07T14:06:52Z</dcterms:created>
  <dcterms:modified xsi:type="dcterms:W3CDTF">2017-07-25T10:02:19Z</dcterms:modified>
</cp:coreProperties>
</file>