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4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8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5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C411-267B-40AD-A3ED-8ADF2E1C0D2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26293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9"/>
            <a:ext cx="335286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71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</cp:revision>
  <dcterms:created xsi:type="dcterms:W3CDTF">2017-07-24T15:57:04Z</dcterms:created>
  <dcterms:modified xsi:type="dcterms:W3CDTF">2017-07-25T04:24:52Z</dcterms:modified>
</cp:coreProperties>
</file>