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>
        <p:scale>
          <a:sx n="150" d="100"/>
          <a:sy n="150" d="100"/>
        </p:scale>
        <p:origin x="132" y="2952"/>
      </p:cViewPr>
      <p:guideLst>
        <p:guide orient="horz" pos="3969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3" y="3914670"/>
            <a:ext cx="9181148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7" y="7140893"/>
            <a:ext cx="7560945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84" y="504659"/>
            <a:ext cx="2430305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9" y="504659"/>
            <a:ext cx="7110890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4" y="8097692"/>
            <a:ext cx="9181148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4" y="5341088"/>
            <a:ext cx="9181148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72" y="2940379"/>
            <a:ext cx="47705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92" y="2940379"/>
            <a:ext cx="47705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2820771"/>
            <a:ext cx="477247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3996333"/>
            <a:ext cx="477247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42" y="2820771"/>
            <a:ext cx="4774347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42" y="3996333"/>
            <a:ext cx="4774347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73" y="501732"/>
            <a:ext cx="3553571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34" y="501744"/>
            <a:ext cx="6038255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73" y="2637003"/>
            <a:ext cx="3553571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8821102"/>
            <a:ext cx="6480810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1125975"/>
            <a:ext cx="6480810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9862483"/>
            <a:ext cx="6480810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72" y="504648"/>
            <a:ext cx="9721215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72" y="2940379"/>
            <a:ext cx="9721215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8" y="11679805"/>
            <a:ext cx="2520315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3" y="11679805"/>
            <a:ext cx="3420428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72" y="11679805"/>
            <a:ext cx="2520315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" descr="F:\ML\CV\IS\vesicleSeg\dataset\crop_img\5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9" y="684824"/>
            <a:ext cx="2173739" cy="21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F:\ML\CV\IS\vesicleSeg\code\methods\deeplab\results\503s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78" y="2916411"/>
            <a:ext cx="2174400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F:\ML\CV\IS\vesicleSeg\code\methods\SCNN\seg\503s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42" y="7379598"/>
            <a:ext cx="2175709" cy="217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F:\ML\CV\IS\vesicleSeg\dataset\crop_gt_re_vis\503s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42" y="9613155"/>
            <a:ext cx="2174400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7"/>
          <p:cNvSpPr txBox="1"/>
          <p:nvPr/>
        </p:nvSpPr>
        <p:spPr>
          <a:xfrm>
            <a:off x="85017" y="1778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503</a:t>
            </a:r>
            <a:endParaRPr lang="zh-CN" altLang="en-US" dirty="0"/>
          </a:p>
        </p:txBody>
      </p:sp>
      <p:sp>
        <p:nvSpPr>
          <p:cNvPr id="61" name="TextBox 7"/>
          <p:cNvSpPr txBox="1"/>
          <p:nvPr/>
        </p:nvSpPr>
        <p:spPr>
          <a:xfrm>
            <a:off x="92955" y="24892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820</a:t>
            </a:r>
            <a:endParaRPr lang="zh-CN" altLang="en-US" dirty="0"/>
          </a:p>
        </p:txBody>
      </p:sp>
      <p:pic>
        <p:nvPicPr>
          <p:cNvPr id="1035" name="Picture 11" descr="F:\ML\CV\IS\vesicleSeg\code\methods\deeplab\results\820se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6" y="2916411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ML\CV\IS\vesicleSeg\code\methods\SCNN\seg\820se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5" y="7379598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ML\CV\IS\vesicleSeg\dataset\crop_img\8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4" y="684824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ML\CV\IS\vesicleSeg\dataset\crop_gt_re_vis\820se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6" y="9613187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7"/>
          <p:cNvSpPr txBox="1"/>
          <p:nvPr/>
        </p:nvSpPr>
        <p:spPr>
          <a:xfrm>
            <a:off x="68887" y="3060427"/>
            <a:ext cx="7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1361</a:t>
            </a:r>
            <a:endParaRPr lang="zh-CN" altLang="en-US" dirty="0"/>
          </a:p>
        </p:txBody>
      </p:sp>
      <p:pic>
        <p:nvPicPr>
          <p:cNvPr id="1040" name="Picture 16" descr="F:\ML\CV\IS\vesicleSeg\code\methods\deeplab\results\1361se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62" y="2916411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ML\CV\IS\vesicleSeg\code\methods\SCNN\seg\1361se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62" y="7380907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ML\CV\IS\vesicleSeg\dataset\crop_gt_re_vis\1361se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63" y="9613188"/>
            <a:ext cx="2174400" cy="21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ML\CV\IS\vesicleSeg\dataset\crop_img\136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61" y="684163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"/>
          <p:cNvSpPr txBox="1"/>
          <p:nvPr/>
        </p:nvSpPr>
        <p:spPr>
          <a:xfrm>
            <a:off x="11411" y="3634279"/>
            <a:ext cx="9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10670</a:t>
            </a:r>
            <a:endParaRPr lang="zh-CN" altLang="en-US" dirty="0"/>
          </a:p>
        </p:txBody>
      </p:sp>
      <p:pic>
        <p:nvPicPr>
          <p:cNvPr id="9" name="Picture 21" descr="F:\ML\CV\IS\vesicleSeg\code\methods\SCNN\seg\10670se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18" y="7379598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ML\CV\IS\vesicleSeg\code\methods\deeplab\results\10670se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170" y="2916411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F:\ML\CV\IS\vesicleSeg\dataset\crop_img\1067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17" y="684824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:\ML\CV\IS\vesicleSeg\dataset\crop_gt_re_vis\10670se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52" y="9613188"/>
            <a:ext cx="2174401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ML\CV\IS\vesicleSeg\code\methods\DCAN\seg\503seg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9" y="5149319"/>
            <a:ext cx="2174400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L\CV\IS\vesicleSeg\code\methods\DCAN\seg\820seg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4" y="5149319"/>
            <a:ext cx="2174400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ML\CV\IS\vesicleSeg\code\methods\DCAN\seg\1361seg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561" y="5148659"/>
            <a:ext cx="2174400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ML\CV\IS\vesicleSeg\code\methods\DCAN\seg\10670seg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17" y="5149319"/>
            <a:ext cx="2174400" cy="21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29</cp:revision>
  <dcterms:created xsi:type="dcterms:W3CDTF">2017-03-07T14:06:52Z</dcterms:created>
  <dcterms:modified xsi:type="dcterms:W3CDTF">2017-07-12T08:26:36Z</dcterms:modified>
</cp:coreProperties>
</file>