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>
        <p:scale>
          <a:sx n="100" d="100"/>
          <a:sy n="100" d="100"/>
        </p:scale>
        <p:origin x="-1002" y="-48"/>
      </p:cViewPr>
      <p:guideLst>
        <p:guide orient="horz" pos="2835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120" y="2796193"/>
            <a:ext cx="10711339" cy="192940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90243" y="5100638"/>
            <a:ext cx="8821103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6150" y="360471"/>
            <a:ext cx="2835356" cy="76801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0081" y="360471"/>
            <a:ext cx="8296038" cy="76801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5440" y="5784066"/>
            <a:ext cx="10711339" cy="17877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95440" y="3815063"/>
            <a:ext cx="10711339" cy="1968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0086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09" y="2100271"/>
            <a:ext cx="5565697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79" y="2014837"/>
            <a:ext cx="5567884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079" y="2854523"/>
            <a:ext cx="5567884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1434" y="2014837"/>
            <a:ext cx="557007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1434" y="2854523"/>
            <a:ext cx="557007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87" y="358381"/>
            <a:ext cx="414583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6875" y="358390"/>
            <a:ext cx="7044631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087" y="1883574"/>
            <a:ext cx="414583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9998" y="6300787"/>
            <a:ext cx="756094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69998" y="804269"/>
            <a:ext cx="756094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9998" y="7044632"/>
            <a:ext cx="756094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0086" y="360463"/>
            <a:ext cx="11341418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086" y="2100271"/>
            <a:ext cx="11341418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0080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05540" y="8342718"/>
            <a:ext cx="3990499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31136" y="8342718"/>
            <a:ext cx="2940368" cy="479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5" descr="F:\ML\CV\IS\vesicleSeg\dataset\crop_img\5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2" y="68482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F:\ML\CV\IS\vesicleSeg\code\methods\deeplab\results\503se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73" y="6848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F:\ML\CV\IS\vesicleSeg\dataset\crop_gt_re_vis\503se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346" y="68488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"/>
          <p:cNvSpPr txBox="1"/>
          <p:nvPr/>
        </p:nvSpPr>
        <p:spPr>
          <a:xfrm>
            <a:off x="85017" y="1778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503</a:t>
            </a:r>
            <a:endParaRPr lang="zh-CN" altLang="en-US" dirty="0"/>
          </a:p>
        </p:txBody>
      </p:sp>
      <p:sp>
        <p:nvSpPr>
          <p:cNvPr id="76" name="TextBox 7"/>
          <p:cNvSpPr txBox="1"/>
          <p:nvPr/>
        </p:nvSpPr>
        <p:spPr>
          <a:xfrm>
            <a:off x="92955" y="24892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820</a:t>
            </a:r>
            <a:endParaRPr lang="zh-CN" altLang="en-US" dirty="0"/>
          </a:p>
        </p:txBody>
      </p:sp>
      <p:pic>
        <p:nvPicPr>
          <p:cNvPr id="77" name="Picture 11" descr="F:\ML\CV\IS\vesicleSeg\code\methods\deeplab\results\820se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99" y="2196491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3" descr="F:\ML\CV\IS\vesicleSeg\dataset\crop_img\8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2" y="2196491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4" descr="F:\ML\CV\IS\vesicleSeg\dataset\crop_gt_re_vis\820se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345" y="2196523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7"/>
          <p:cNvSpPr txBox="1"/>
          <p:nvPr/>
        </p:nvSpPr>
        <p:spPr>
          <a:xfrm>
            <a:off x="68887" y="3060427"/>
            <a:ext cx="7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1361</a:t>
            </a:r>
            <a:endParaRPr lang="zh-CN" altLang="en-US" dirty="0"/>
          </a:p>
        </p:txBody>
      </p:sp>
      <p:pic>
        <p:nvPicPr>
          <p:cNvPr id="82" name="Picture 16" descr="F:\ML\CV\IS\vesicleSeg\code\methods\deeplab\results\1361se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39" y="3708659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F:\ML\CV\IS\vesicleSeg\dataset\crop_gt_re_vis\1361se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346" y="3708659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9" descr="F:\ML\CV\IS\vesicleSeg\dataset\crop_img\136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1" y="3708659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7"/>
          <p:cNvSpPr txBox="1"/>
          <p:nvPr/>
        </p:nvSpPr>
        <p:spPr>
          <a:xfrm>
            <a:off x="11411" y="3634279"/>
            <a:ext cx="9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10670</a:t>
            </a:r>
            <a:endParaRPr lang="zh-CN" altLang="en-US" dirty="0"/>
          </a:p>
        </p:txBody>
      </p:sp>
      <p:pic>
        <p:nvPicPr>
          <p:cNvPr id="88" name="Picture 22" descr="F:\ML\CV\IS\vesicleSeg\code\methods\deeplab\results\10670se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99" y="5220827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3" descr="F:\ML\CV\IS\vesicleSeg\dataset\crop_img\1067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49" y="5220827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4" descr="F:\ML\CV\IS\vesicleSeg\dataset\crop_gt_re_vis\10670seg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346" y="5220827"/>
            <a:ext cx="1440001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F:\ML\CV\IS\vesicleSeg\code\methods\DCAN\seg\503se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43" y="68482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3" descr="F:\ML\CV\IS\vesicleSeg\code\methods\DCAN\seg\820seg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43" y="219652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F:\ML\CV\IS\vesicleSeg\code\methods\DCAN\seg\1361se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743" y="37092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5" descr="F:\ML\CV\IS\vesicleSeg\code\methods\DCAN\seg\10670seg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72" y="5220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F:\ML\CV\IS\vesicleSeg\code\methods\u-net\seg\503seg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4" y="684888"/>
            <a:ext cx="1439968" cy="143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3" descr="F:\ML\CV\IS\vesicleSeg\code\methods\u-net\seg\820seg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74" y="2196555"/>
            <a:ext cx="1439968" cy="143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F:\ML\CV\IS\vesicleSeg\code\methods\u-net\seg\1361seg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2" y="37086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5" descr="F:\ML\CV\IS\vesicleSeg\code\methods\u-net\seg\10670seg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42" y="5220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ML\CV\IS\vesicleSeg\code\methods\SCNN\seg_0.2_0.9\503seg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45" y="6855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ML\CV\IS\vesicleSeg\code\methods\SCNN\seg_0.2_0.9\820seg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177" y="21942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ML\CV\IS\vesicleSeg\code\methods\SCNN\seg_0.2_0.9\1361seg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177" y="370865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ML\CV\IS\vesicleSeg\code\methods\SCNN\seg_0.2_0.9\10670seg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179" y="5220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ML\CV\IS\vesicleSeg\code\methods\RPN\seg_0.2_0.9\503seg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44" y="68482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ML\CV\IS\vesicleSeg\code\methods\RPN\seg_0.2_0.9\820seg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44" y="219655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ML\CV\IS\vesicleSeg\code\methods\RPN\seg_0.2_0.9\1361seg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44" y="37092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ML\CV\IS\vesicleSeg\code\methods\RPN\seg_0.2_0.9\10670seg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6" y="5220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7514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5141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56571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(c)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68739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(d)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80907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(e)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893075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(f)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405243" y="66515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(g)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13155" y="5796706"/>
            <a:ext cx="72008" cy="144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25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36</cp:revision>
  <dcterms:created xsi:type="dcterms:W3CDTF">2017-03-07T14:06:52Z</dcterms:created>
  <dcterms:modified xsi:type="dcterms:W3CDTF">2017-07-25T09:54:32Z</dcterms:modified>
</cp:coreProperties>
</file>