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0" autoAdjust="0"/>
    <p:restoredTop sz="94660"/>
  </p:normalViewPr>
  <p:slideViewPr>
    <p:cSldViewPr>
      <p:cViewPr varScale="1">
        <p:scale>
          <a:sx n="85" d="100"/>
          <a:sy n="85" d="100"/>
        </p:scale>
        <p:origin x="-90" y="-582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" y="193831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/>
          <p:cNvSpPr/>
          <p:nvPr/>
        </p:nvSpPr>
        <p:spPr>
          <a:xfrm>
            <a:off x="4212804" y="620888"/>
            <a:ext cx="2113116" cy="4237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>
            <a:spLocks/>
          </p:cNvSpPr>
          <p:nvPr/>
        </p:nvSpPr>
        <p:spPr>
          <a:xfrm>
            <a:off x="3204692" y="2060848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2916660" y="2837263"/>
            <a:ext cx="288032" cy="19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399592" y="3933056"/>
            <a:ext cx="31726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直接连接符 1044"/>
          <p:cNvCxnSpPr/>
          <p:nvPr/>
        </p:nvCxnSpPr>
        <p:spPr>
          <a:xfrm flipV="1">
            <a:off x="4423997" y="1925128"/>
            <a:ext cx="4831" cy="20096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9638130" y="2419715"/>
            <a:ext cx="0" cy="15170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0356" y="3707740"/>
            <a:ext cx="1702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8961" y="4853771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bjectness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72645" y="3502749"/>
            <a:ext cx="15121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8450138" y="3930999"/>
            <a:ext cx="2238055" cy="58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362" y="620888"/>
            <a:ext cx="1805607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箭头连接符 91"/>
          <p:cNvCxnSpPr/>
          <p:nvPr/>
        </p:nvCxnSpPr>
        <p:spPr>
          <a:xfrm>
            <a:off x="11762506" y="2846965"/>
            <a:ext cx="1" cy="5100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92" y="808677"/>
            <a:ext cx="1777500" cy="165501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箭头连接符 92"/>
          <p:cNvCxnSpPr/>
          <p:nvPr/>
        </p:nvCxnSpPr>
        <p:spPr>
          <a:xfrm flipV="1">
            <a:off x="4408744" y="1925127"/>
            <a:ext cx="38012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193" y="620888"/>
            <a:ext cx="179439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2925772" y="4842659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Segmentation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68" y="831196"/>
            <a:ext cx="1811392" cy="1611038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6422776" y="2627620"/>
            <a:ext cx="2315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833" y="620888"/>
            <a:ext cx="1816981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61" y="620888"/>
            <a:ext cx="18000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0065385" y="2545636"/>
            <a:ext cx="36115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Shape Parameters</a:t>
            </a:r>
          </a:p>
        </p:txBody>
      </p:sp>
      <p:pic>
        <p:nvPicPr>
          <p:cNvPr id="43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38" y="3093152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36" y="816463"/>
            <a:ext cx="1811320" cy="1603252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232" y="816463"/>
            <a:ext cx="1811320" cy="1603251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28" y="808676"/>
            <a:ext cx="1811320" cy="1603251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307" y="620888"/>
            <a:ext cx="179437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833550" y="1196752"/>
            <a:ext cx="1684091" cy="122296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Split </a:t>
            </a:r>
            <a:r>
              <a:rPr lang="en-US" altLang="zh-CN" sz="2400" b="1" dirty="0">
                <a:solidFill>
                  <a:schemeClr val="tx1"/>
                </a:solidFill>
              </a:rPr>
              <a:t>M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ax Pooling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467038" y="1921428"/>
            <a:ext cx="393581" cy="3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10548371" y="1939332"/>
            <a:ext cx="431848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2410578" y="3956915"/>
            <a:ext cx="57051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936452" y="1943032"/>
            <a:ext cx="57586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196580" y="2492896"/>
            <a:ext cx="720080" cy="708139"/>
          </a:xfrm>
          <a:prstGeom prst="rect">
            <a:avLst/>
          </a:prstGeom>
          <a:ln/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1908548" y="2836317"/>
            <a:ext cx="26860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3827725" y="2841640"/>
            <a:ext cx="601103" cy="5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780" y="3093152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立方体 44"/>
          <p:cNvSpPr>
            <a:spLocks/>
          </p:cNvSpPr>
          <p:nvPr/>
        </p:nvSpPr>
        <p:spPr>
          <a:xfrm>
            <a:off x="4788868" y="1196752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立方体 45"/>
          <p:cNvSpPr>
            <a:spLocks/>
          </p:cNvSpPr>
          <p:nvPr/>
        </p:nvSpPr>
        <p:spPr>
          <a:xfrm>
            <a:off x="5389816" y="1196752"/>
            <a:ext cx="720080" cy="1440160"/>
          </a:xfrm>
          <a:prstGeom prst="cube">
            <a:avLst>
              <a:gd name="adj" fmla="val 691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868988" y="3928046"/>
            <a:ext cx="720080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立方体 55"/>
          <p:cNvSpPr>
            <a:spLocks/>
          </p:cNvSpPr>
          <p:nvPr/>
        </p:nvSpPr>
        <p:spPr>
          <a:xfrm>
            <a:off x="4716860" y="3104264"/>
            <a:ext cx="720080" cy="1440160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立方体 58"/>
          <p:cNvSpPr>
            <a:spLocks/>
          </p:cNvSpPr>
          <p:nvPr/>
        </p:nvSpPr>
        <p:spPr>
          <a:xfrm>
            <a:off x="5324084" y="3104264"/>
            <a:ext cx="720080" cy="1440160"/>
          </a:xfrm>
          <a:prstGeom prst="cube">
            <a:avLst>
              <a:gd name="adj" fmla="val 691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682386" y="3366338"/>
            <a:ext cx="1684091" cy="122296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Piecewise Fusion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12804" y="683404"/>
            <a:ext cx="207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Multi-task FCN</a:t>
            </a:r>
            <a:endParaRPr lang="zh-CN" altLang="en-US" sz="2400" b="1" dirty="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148908" y="1916832"/>
            <a:ext cx="216023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101912" y="3928046"/>
            <a:ext cx="216023" cy="8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53</cp:revision>
  <dcterms:created xsi:type="dcterms:W3CDTF">2017-03-07T14:06:52Z</dcterms:created>
  <dcterms:modified xsi:type="dcterms:W3CDTF">2017-09-19T08:18:24Z</dcterms:modified>
</cp:coreProperties>
</file>