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-264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5036-6E66-4814-B7BF-7C82BA227EC2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43647-9EFF-465D-BEC4-730D31011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0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43647-9EFF-465D-BEC4-730D310116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0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180059" y="5401022"/>
                <a:ext cx="21962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altLang="zh-CN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  <m:r>
                        <a:rPr lang="en-US" altLang="zh-CN" b="1" i="1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059" y="5401022"/>
                <a:ext cx="219624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807676" y="5401022"/>
                <a:ext cx="21962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altLang="zh-CN" b="1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  <m:r>
                        <a:rPr lang="en-US" altLang="zh-CN" b="1" i="1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676" y="5401022"/>
                <a:ext cx="2196244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429888" y="5401022"/>
                <a:ext cx="21962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  <m:r>
                        <a:rPr lang="en-US" altLang="zh-CN" b="1" i="1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88" y="5401022"/>
                <a:ext cx="2196244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46" y="508645"/>
            <a:ext cx="1317270" cy="222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27" y="508645"/>
            <a:ext cx="130902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27" y="3186576"/>
            <a:ext cx="130902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14" y="478851"/>
            <a:ext cx="1315168" cy="223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80" y="531347"/>
            <a:ext cx="1306544" cy="217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23" y="531347"/>
            <a:ext cx="1307981" cy="219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7048591" y="5401022"/>
                <a:ext cx="21962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𝟎𝟏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  <m:r>
                        <a:rPr lang="en-US" altLang="zh-CN" b="1" i="1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𝟗𝟗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91" y="5401022"/>
                <a:ext cx="2196244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9541" y="540515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</a:t>
            </a:r>
            <a:r>
              <a:rPr lang="en-US" altLang="zh-CN" sz="2000" b="1" dirty="0" smtClean="0"/>
              <a:t>round truth</a:t>
            </a:r>
          </a:p>
        </p:txBody>
      </p:sp>
      <p:sp>
        <p:nvSpPr>
          <p:cNvPr id="2" name="矩形 1"/>
          <p:cNvSpPr/>
          <p:nvPr/>
        </p:nvSpPr>
        <p:spPr>
          <a:xfrm>
            <a:off x="2308147" y="3172222"/>
            <a:ext cx="209586" cy="22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88507" y="521246"/>
            <a:ext cx="209586" cy="22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360301" y="2721765"/>
            <a:ext cx="1580360" cy="14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63382" y="404664"/>
            <a:ext cx="53317" cy="2345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5230" y="478850"/>
            <a:ext cx="53317" cy="2345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84237" y="352167"/>
            <a:ext cx="1405803" cy="126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39405" y="404664"/>
            <a:ext cx="53317" cy="2345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356533" y="2731052"/>
            <a:ext cx="1580360" cy="14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794217" y="3136429"/>
            <a:ext cx="53317" cy="2345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微信图片_20170904165056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74" y="3160426"/>
            <a:ext cx="1304925" cy="22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4184237" y="3013566"/>
            <a:ext cx="1580360" cy="14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616699" y="3073152"/>
            <a:ext cx="53317" cy="2345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223625" y="2731052"/>
            <a:ext cx="140580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9541" y="270892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</a:t>
            </a:r>
            <a:r>
              <a:rPr lang="en-US" altLang="zh-CN" sz="2000" b="1" dirty="0" smtClean="0"/>
              <a:t>mage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43973" y="2812866"/>
            <a:ext cx="3116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objectness map</a:t>
            </a:r>
          </a:p>
        </p:txBody>
      </p:sp>
      <p:sp>
        <p:nvSpPr>
          <p:cNvPr id="6" name="右大括号 5"/>
          <p:cNvSpPr/>
          <p:nvPr/>
        </p:nvSpPr>
        <p:spPr>
          <a:xfrm rot="5400000">
            <a:off x="5820885" y="-120397"/>
            <a:ext cx="134062" cy="58126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39405" y="3013567"/>
            <a:ext cx="1580360" cy="146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Administrator\Desktop\微信图片_20170904165547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80" y="3186577"/>
            <a:ext cx="1306545" cy="223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dministrator\Desktop\微信图片_20170904170240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45" y="3186577"/>
            <a:ext cx="1268961" cy="219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微信图片_20170904165829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23" y="3186202"/>
            <a:ext cx="1307981" cy="223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73</Words>
  <Application>Microsoft Office PowerPoint</Application>
  <PresentationFormat>自定义</PresentationFormat>
  <Paragraphs>12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24</cp:revision>
  <dcterms:created xsi:type="dcterms:W3CDTF">2017-07-25T05:21:30Z</dcterms:created>
  <dcterms:modified xsi:type="dcterms:W3CDTF">2017-09-04T09:03:51Z</dcterms:modified>
</cp:coreProperties>
</file>