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601575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>
        <p:scale>
          <a:sx n="100" d="100"/>
          <a:sy n="100" d="100"/>
        </p:scale>
        <p:origin x="-1002" y="894"/>
      </p:cViewPr>
      <p:guideLst>
        <p:guide orient="horz" pos="2835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20" y="2796193"/>
            <a:ext cx="10711339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43" y="5100638"/>
            <a:ext cx="8821103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50" y="360471"/>
            <a:ext cx="2835356" cy="76801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81" y="360471"/>
            <a:ext cx="8296038" cy="76801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40" y="5784066"/>
            <a:ext cx="10711339" cy="17877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40" y="3815063"/>
            <a:ext cx="10711339" cy="1968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86" y="2100271"/>
            <a:ext cx="55656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9" y="2100271"/>
            <a:ext cx="55656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2014837"/>
            <a:ext cx="5567884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79" y="2854523"/>
            <a:ext cx="5567884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34" y="2014837"/>
            <a:ext cx="557007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34" y="2854523"/>
            <a:ext cx="557007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7" y="358381"/>
            <a:ext cx="414583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75" y="358390"/>
            <a:ext cx="7044631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87" y="1883574"/>
            <a:ext cx="414583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998" y="6300787"/>
            <a:ext cx="756094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9998" y="804269"/>
            <a:ext cx="756094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9998" y="7044632"/>
            <a:ext cx="7560945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86" y="360463"/>
            <a:ext cx="11341418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86" y="2100271"/>
            <a:ext cx="11341418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80" y="8342718"/>
            <a:ext cx="2940368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40" y="8342718"/>
            <a:ext cx="3990499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136" y="8342718"/>
            <a:ext cx="2940368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:\ML\CV\IS\vesicleSeg\gland\data_build\img_gt\testA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69" y="180082"/>
            <a:ext cx="224003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0" y="2100295"/>
            <a:ext cx="224003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F:\ML\CV\IS\vesicleSeg\gland\data_build\img_gt\testA_5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0" y="4020508"/>
            <a:ext cx="224003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:\ML\CV\IS\vesicleSeg\gland\data_build\img_gt\testB_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0" y="5940722"/>
            <a:ext cx="224003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2115" y="306040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4515" y="1980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A52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80107" y="25563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A57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04515" y="14042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A5</a:t>
            </a:r>
            <a:endParaRPr lang="zh-CN" altLang="en-US" dirty="0"/>
          </a:p>
        </p:txBody>
      </p:sp>
      <p:pic>
        <p:nvPicPr>
          <p:cNvPr id="22" name="Picture 3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88" y="180082"/>
            <a:ext cx="2239200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2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88" y="2100295"/>
            <a:ext cx="22392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88" y="4020508"/>
            <a:ext cx="22392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23" y="5940722"/>
            <a:ext cx="22392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70" y="180816"/>
            <a:ext cx="2239200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7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051" y="180816"/>
            <a:ext cx="22392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70" y="2100295"/>
            <a:ext cx="22392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70" y="4020508"/>
            <a:ext cx="22392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70" y="5940722"/>
            <a:ext cx="22392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051" y="2100295"/>
            <a:ext cx="22392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051" y="4020508"/>
            <a:ext cx="22392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051" y="5940722"/>
            <a:ext cx="22392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40347" y="77316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87460" y="77316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166042" y="77316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44623" y="77316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7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16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48</cp:revision>
  <dcterms:created xsi:type="dcterms:W3CDTF">2017-03-07T14:06:52Z</dcterms:created>
  <dcterms:modified xsi:type="dcterms:W3CDTF">2017-09-03T12:31:23Z</dcterms:modified>
</cp:coreProperties>
</file>