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3464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4660"/>
  </p:normalViewPr>
  <p:slideViewPr>
    <p:cSldViewPr>
      <p:cViewPr varScale="1">
        <p:scale>
          <a:sx n="95" d="100"/>
          <a:sy n="95" d="100"/>
        </p:scale>
        <p:origin x="-138" y="-378"/>
      </p:cViewPr>
      <p:guideLst>
        <p:guide orient="horz" pos="2160"/>
        <p:guide pos="51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5987" y="2130426"/>
            <a:ext cx="1389451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51973" y="3886200"/>
            <a:ext cx="114425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51204" y="274639"/>
            <a:ext cx="367796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7324" y="274639"/>
            <a:ext cx="1076143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260" y="4406901"/>
            <a:ext cx="1389451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1260" y="2906713"/>
            <a:ext cx="1389451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7324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09465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4" y="1535113"/>
            <a:ext cx="72225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7324" y="2174875"/>
            <a:ext cx="72225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03790" y="1535113"/>
            <a:ext cx="7225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03790" y="2174875"/>
            <a:ext cx="7225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325" y="273050"/>
            <a:ext cx="537788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1023" y="273051"/>
            <a:ext cx="913814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7325" y="1435101"/>
            <a:ext cx="537788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4026" y="4800600"/>
            <a:ext cx="9807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04026" y="612775"/>
            <a:ext cx="9807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04026" y="5367338"/>
            <a:ext cx="9807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17325" y="274638"/>
            <a:ext cx="147118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5" y="1600201"/>
            <a:ext cx="147118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7324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85050" y="6356351"/>
            <a:ext cx="517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14983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28379"/>
              </p:ext>
            </p:extLst>
          </p:nvPr>
        </p:nvGraphicFramePr>
        <p:xfrm>
          <a:off x="3708748" y="908720"/>
          <a:ext cx="2160000" cy="2160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05094"/>
              </p:ext>
            </p:extLst>
          </p:nvPr>
        </p:nvGraphicFramePr>
        <p:xfrm>
          <a:off x="3708748" y="3990259"/>
          <a:ext cx="2160000" cy="2160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zh-CN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0.9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>
            <a:stCxn id="2" idx="3"/>
          </p:cNvCxnSpPr>
          <p:nvPr/>
        </p:nvCxnSpPr>
        <p:spPr>
          <a:xfrm>
            <a:off x="5868748" y="1988720"/>
            <a:ext cx="11523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071061"/>
              </p:ext>
            </p:extLst>
          </p:nvPr>
        </p:nvGraphicFramePr>
        <p:xfrm>
          <a:off x="7093124" y="908720"/>
          <a:ext cx="2160000" cy="2160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7093124" y="908720"/>
            <a:ext cx="432048" cy="43204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53123"/>
              </p:ext>
            </p:extLst>
          </p:nvPr>
        </p:nvGraphicFramePr>
        <p:xfrm>
          <a:off x="3276844" y="476672"/>
          <a:ext cx="1296000" cy="1296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418730"/>
              </p:ext>
            </p:extLst>
          </p:nvPr>
        </p:nvGraphicFramePr>
        <p:xfrm>
          <a:off x="3276844" y="3557971"/>
          <a:ext cx="1296000" cy="1296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4572844" y="692696"/>
            <a:ext cx="72008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72844" y="33265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dirty="0" smtClean="0"/>
              <a:t>tride=1</a:t>
            </a:r>
            <a:endParaRPr lang="zh-CN" altLang="en-US" sz="1400" dirty="0"/>
          </a:p>
        </p:txBody>
      </p:sp>
      <p:cxnSp>
        <p:nvCxnSpPr>
          <p:cNvPr id="80" name="直接箭头连接符 79"/>
          <p:cNvCxnSpPr/>
          <p:nvPr/>
        </p:nvCxnSpPr>
        <p:spPr>
          <a:xfrm>
            <a:off x="4572844" y="3790434"/>
            <a:ext cx="72008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572844" y="343039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dirty="0" smtClean="0"/>
              <a:t>tride=1</a:t>
            </a:r>
            <a:endParaRPr lang="zh-CN" altLang="en-US" sz="1400" dirty="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4500836" y="1124744"/>
            <a:ext cx="2736304" cy="43205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500836" y="1196752"/>
            <a:ext cx="2736304" cy="331236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6" idx="3"/>
          </p:cNvCxnSpPr>
          <p:nvPr/>
        </p:nvCxnSpPr>
        <p:spPr>
          <a:xfrm>
            <a:off x="5868748" y="5070259"/>
            <a:ext cx="1224376" cy="1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576364"/>
              </p:ext>
            </p:extLst>
          </p:nvPr>
        </p:nvGraphicFramePr>
        <p:xfrm>
          <a:off x="7165132" y="3990379"/>
          <a:ext cx="2160000" cy="2160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0.9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844" y="30689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X</a:t>
            </a:r>
            <a:endParaRPr lang="zh-CN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00836" y="615037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029228" y="30597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Y</a:t>
            </a:r>
            <a:endParaRPr lang="zh-CN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999896" y="61560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712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116</Words>
  <Application>Microsoft Office PowerPoint</Application>
  <PresentationFormat>自定义</PresentationFormat>
  <Paragraphs>116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19</cp:revision>
  <dcterms:created xsi:type="dcterms:W3CDTF">2017-03-07T14:06:52Z</dcterms:created>
  <dcterms:modified xsi:type="dcterms:W3CDTF">2017-09-04T08:45:37Z</dcterms:modified>
</cp:coreProperties>
</file>