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8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4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8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5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C411-267B-40AD-A3ED-8ADF2E1C0D2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43250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(a)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483768" y="3789040"/>
            <a:ext cx="175597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5907218" y="3717032"/>
            <a:ext cx="175597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588224" y="43250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</a:t>
            </a:r>
            <a:endParaRPr lang="zh-CN" altLang="en-US" sz="20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25034"/>
            <a:ext cx="394666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35" y="725034"/>
            <a:ext cx="396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71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8</cp:revision>
  <dcterms:created xsi:type="dcterms:W3CDTF">2017-07-24T15:57:04Z</dcterms:created>
  <dcterms:modified xsi:type="dcterms:W3CDTF">2017-09-04T14:09:06Z</dcterms:modified>
</cp:coreProperties>
</file>