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6346488" cy="180022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7424" autoAdjust="0"/>
  </p:normalViewPr>
  <p:slideViewPr>
    <p:cSldViewPr>
      <p:cViewPr>
        <p:scale>
          <a:sx n="75" d="100"/>
          <a:sy n="75" d="100"/>
        </p:scale>
        <p:origin x="-1110" y="-72"/>
      </p:cViewPr>
      <p:guideLst>
        <p:guide orient="horz" pos="567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8F8E7-1C29-4E1B-BF33-66D1A63F710E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1663" y="685800"/>
            <a:ext cx="3114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2E59-305C-42DC-9A64-3B79AD7C7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9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2E59-305C-42DC-9A64-3B79AD7C7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4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8" y="5592373"/>
            <a:ext cx="13894515" cy="38588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10201278"/>
            <a:ext cx="11442542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720929"/>
            <a:ext cx="3677960" cy="153602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720929"/>
            <a:ext cx="10761438" cy="153602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3" y="11568117"/>
            <a:ext cx="13894515" cy="357544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3" y="7630126"/>
            <a:ext cx="13894515" cy="39379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8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9" y="4200529"/>
            <a:ext cx="7219699" cy="118806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4029674"/>
            <a:ext cx="7222538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5709047"/>
            <a:ext cx="7222538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4" y="4029674"/>
            <a:ext cx="7225375" cy="1679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4" y="5709047"/>
            <a:ext cx="7225375" cy="103721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716759"/>
            <a:ext cx="5377882" cy="305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7" y="716762"/>
            <a:ext cx="9138141" cy="1536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3767142"/>
            <a:ext cx="5377882" cy="1231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30" y="12601575"/>
            <a:ext cx="9807893" cy="1487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30" y="1608535"/>
            <a:ext cx="9807893" cy="1080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30" y="14089262"/>
            <a:ext cx="9807893" cy="2112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6" y="720928"/>
            <a:ext cx="14711839" cy="3000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6" y="4200529"/>
            <a:ext cx="14711839" cy="11880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8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16685424"/>
            <a:ext cx="5176388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7" y="16685424"/>
            <a:ext cx="3814181" cy="95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876" y="24908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11242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78554" y="269662"/>
            <a:ext cx="10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11447</a:t>
            </a:r>
            <a:endParaRPr lang="zh-CN" altLang="en-US" dirty="0"/>
          </a:p>
        </p:txBody>
      </p:sp>
      <p:pic>
        <p:nvPicPr>
          <p:cNvPr id="46" name="Picture 2" descr="F:\ML\CV\IS\vesicleSeg\code\methods\segnet\results\11242seg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01" y="791456"/>
            <a:ext cx="29520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F:\ML\CV\IS\vesicleSeg\code\methods\segnet\results\11447seg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002" y="3888556"/>
            <a:ext cx="2944942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F:\ML\CV\IS\vesicleSeg\dataset\img_seg\11242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5" y="772575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F:\ML\CV\IS\vesicleSeg\dataset\img_seg\114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6" y="3888558"/>
            <a:ext cx="2952001" cy="29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F:\ML\CV\IS\vesicleSeg\code\methods\RPN\seg\11242p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69" y="791457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F:\ML\CV\IS\vesicleSeg\code\methods\RPN\seg\11447pr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172" y="3888557"/>
            <a:ext cx="2952001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F:\ML\CV\IS\vesicleSeg\dataset\crop_gt_re_vis\11242se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881" y="772575"/>
            <a:ext cx="2952000" cy="29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9" descr="F:\ML\CV\IS\vesicleSeg\dataset\crop_gt_re_vis\11447seg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882" y="3888557"/>
            <a:ext cx="2952000" cy="295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66" y="6984901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39" y="6984901"/>
            <a:ext cx="2944943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32" y="10009237"/>
            <a:ext cx="2952000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104" y="10009237"/>
            <a:ext cx="2944943" cy="29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7700" y="1317758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6486" y="1317758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690135" y="1317758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30847" y="13177589"/>
            <a:ext cx="62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</Words>
  <Application>Microsoft Office PowerPoint</Application>
  <PresentationFormat>自定义</PresentationFormat>
  <Paragraphs>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16</cp:revision>
  <dcterms:created xsi:type="dcterms:W3CDTF">2017-03-07T14:06:52Z</dcterms:created>
  <dcterms:modified xsi:type="dcterms:W3CDTF">2017-06-09T15:42:05Z</dcterms:modified>
</cp:coreProperties>
</file>