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85" d="100"/>
          <a:sy n="85" d="100"/>
        </p:scale>
        <p:origin x="-96" y="-582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立方体 38"/>
          <p:cNvSpPr>
            <a:spLocks/>
          </p:cNvSpPr>
          <p:nvPr/>
        </p:nvSpPr>
        <p:spPr>
          <a:xfrm>
            <a:off x="1153264" y="2276872"/>
            <a:ext cx="899300" cy="2113493"/>
          </a:xfrm>
          <a:prstGeom prst="cube">
            <a:avLst>
              <a:gd name="adj" fmla="val 666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216" y="343989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321</a:t>
            </a:r>
            <a:endParaRPr lang="zh-CN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4532" y="393305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321</a:t>
            </a:r>
            <a:endParaRPr lang="zh-CN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53264" y="438659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46" name="立方体 45"/>
          <p:cNvSpPr>
            <a:spLocks/>
          </p:cNvSpPr>
          <p:nvPr/>
        </p:nvSpPr>
        <p:spPr>
          <a:xfrm>
            <a:off x="2340596" y="2276872"/>
            <a:ext cx="899300" cy="2113493"/>
          </a:xfrm>
          <a:prstGeom prst="cube">
            <a:avLst>
              <a:gd name="adj" fmla="val 666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9908" y="3221829"/>
            <a:ext cx="170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88668" y="393305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321</a:t>
            </a:r>
            <a:endParaRPr lang="zh-CN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340596" y="438659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64</a:t>
            </a:r>
            <a:endParaRPr lang="zh-CN" altLang="en-US" sz="1600" dirty="0"/>
          </a:p>
        </p:txBody>
      </p:sp>
      <p:sp>
        <p:nvSpPr>
          <p:cNvPr id="4" name="右箭头 3"/>
          <p:cNvSpPr/>
          <p:nvPr/>
        </p:nvSpPr>
        <p:spPr>
          <a:xfrm>
            <a:off x="2124572" y="3284984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>
            <a:spLocks/>
          </p:cNvSpPr>
          <p:nvPr/>
        </p:nvSpPr>
        <p:spPr>
          <a:xfrm>
            <a:off x="3514153" y="2638648"/>
            <a:ext cx="606580" cy="1535694"/>
          </a:xfrm>
          <a:prstGeom prst="cube">
            <a:avLst>
              <a:gd name="adj" fmla="val 666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5486" y="393305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161</a:t>
            </a:r>
            <a:endParaRPr lang="zh-CN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331430" y="422108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128</a:t>
            </a:r>
            <a:endParaRPr lang="zh-CN" altLang="en-US" sz="1600" dirty="0"/>
          </a:p>
        </p:txBody>
      </p:sp>
      <p:sp>
        <p:nvSpPr>
          <p:cNvPr id="60" name="右箭头 59"/>
          <p:cNvSpPr/>
          <p:nvPr/>
        </p:nvSpPr>
        <p:spPr>
          <a:xfrm>
            <a:off x="3315501" y="3284983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>
            <a:spLocks/>
          </p:cNvSpPr>
          <p:nvPr/>
        </p:nvSpPr>
        <p:spPr>
          <a:xfrm>
            <a:off x="4421709" y="2852936"/>
            <a:ext cx="493897" cy="1050756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99582" y="366651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81</a:t>
            </a:r>
            <a:endParaRPr lang="zh-CN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4267534" y="393305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256</a:t>
            </a:r>
            <a:endParaRPr lang="zh-CN" altLang="en-US" sz="1600" dirty="0"/>
          </a:p>
        </p:txBody>
      </p:sp>
      <p:sp>
        <p:nvSpPr>
          <p:cNvPr id="64" name="右箭头 63"/>
          <p:cNvSpPr/>
          <p:nvPr/>
        </p:nvSpPr>
        <p:spPr>
          <a:xfrm>
            <a:off x="4195526" y="3262479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>
            <a:spLocks/>
          </p:cNvSpPr>
          <p:nvPr/>
        </p:nvSpPr>
        <p:spPr>
          <a:xfrm>
            <a:off x="5213797" y="2954308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91670" y="350100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5131630" y="371703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512</a:t>
            </a:r>
            <a:endParaRPr lang="zh-CN" altLang="en-US" sz="1600" dirty="0"/>
          </a:p>
        </p:txBody>
      </p:sp>
      <p:sp>
        <p:nvSpPr>
          <p:cNvPr id="70" name="右箭头 69"/>
          <p:cNvSpPr/>
          <p:nvPr/>
        </p:nvSpPr>
        <p:spPr>
          <a:xfrm>
            <a:off x="4987614" y="3262479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>
            <a:spLocks/>
          </p:cNvSpPr>
          <p:nvPr/>
        </p:nvSpPr>
        <p:spPr>
          <a:xfrm>
            <a:off x="5933877" y="2924944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11750" y="347164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851710" y="3687668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512</a:t>
            </a:r>
            <a:endParaRPr lang="zh-CN" altLang="en-US" sz="1600" dirty="0"/>
          </a:p>
        </p:txBody>
      </p:sp>
      <p:sp>
        <p:nvSpPr>
          <p:cNvPr id="74" name="右箭头 73"/>
          <p:cNvSpPr/>
          <p:nvPr/>
        </p:nvSpPr>
        <p:spPr>
          <a:xfrm>
            <a:off x="5707694" y="3233115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>
            <a:spLocks/>
          </p:cNvSpPr>
          <p:nvPr/>
        </p:nvSpPr>
        <p:spPr>
          <a:xfrm>
            <a:off x="6638039" y="2924944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15912" y="347164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571790" y="3687668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1024</a:t>
            </a:r>
            <a:endParaRPr lang="zh-CN" altLang="en-US" sz="1600" dirty="0"/>
          </a:p>
        </p:txBody>
      </p:sp>
      <p:sp>
        <p:nvSpPr>
          <p:cNvPr id="78" name="右箭头 77"/>
          <p:cNvSpPr/>
          <p:nvPr/>
        </p:nvSpPr>
        <p:spPr>
          <a:xfrm>
            <a:off x="6439292" y="3233115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113403" y="561072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94" name="立方体 93"/>
          <p:cNvSpPr>
            <a:spLocks/>
          </p:cNvSpPr>
          <p:nvPr/>
        </p:nvSpPr>
        <p:spPr>
          <a:xfrm>
            <a:off x="6614452" y="4221088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59822" y="474663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6532285" y="4983812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1024</a:t>
            </a:r>
            <a:endParaRPr lang="zh-CN" altLang="en-US" sz="1600" dirty="0"/>
          </a:p>
        </p:txBody>
      </p:sp>
      <p:sp>
        <p:nvSpPr>
          <p:cNvPr id="98" name="立方体 97"/>
          <p:cNvSpPr>
            <a:spLocks/>
          </p:cNvSpPr>
          <p:nvPr/>
        </p:nvSpPr>
        <p:spPr>
          <a:xfrm>
            <a:off x="7351282" y="4221252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51910" y="4721041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10878" y="4983976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01" name="右箭头 100"/>
          <p:cNvSpPr/>
          <p:nvPr/>
        </p:nvSpPr>
        <p:spPr>
          <a:xfrm>
            <a:off x="7108349" y="4417527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立方体 101"/>
          <p:cNvSpPr>
            <a:spLocks/>
          </p:cNvSpPr>
          <p:nvPr/>
        </p:nvSpPr>
        <p:spPr>
          <a:xfrm>
            <a:off x="8101236" y="3501008"/>
            <a:ext cx="899300" cy="2113493"/>
          </a:xfrm>
          <a:prstGeom prst="cube">
            <a:avLst>
              <a:gd name="adj" fmla="val 666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右箭头 102"/>
          <p:cNvSpPr/>
          <p:nvPr/>
        </p:nvSpPr>
        <p:spPr>
          <a:xfrm>
            <a:off x="7888036" y="4417832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689467" y="520393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321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394703" y="4386590"/>
                <a:ext cx="5760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cs typeface="Times New Roman" panose="02020603050405020304" pitchFamily="18" charset="0"/>
                            </a:rPr>
                            <m:t>𝑠𝑒𝑔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703" y="4386590"/>
                <a:ext cx="576064" cy="391902"/>
              </a:xfrm>
              <a:prstGeom prst="rect">
                <a:avLst/>
              </a:prstGeom>
              <a:blipFill rotWithShape="1">
                <a:blip r:embed="rId2"/>
                <a:stretch>
                  <a:fillRect r="-5263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6715806" y="3983586"/>
            <a:ext cx="288000" cy="14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245252" y="301843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59" name="立方体 58"/>
          <p:cNvSpPr>
            <a:spLocks/>
          </p:cNvSpPr>
          <p:nvPr/>
        </p:nvSpPr>
        <p:spPr>
          <a:xfrm>
            <a:off x="6746301" y="1628800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91671" y="215434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664134" y="2391524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1024</a:t>
            </a:r>
            <a:endParaRPr lang="zh-CN" altLang="en-US" sz="1600" dirty="0"/>
          </a:p>
        </p:txBody>
      </p:sp>
      <p:sp>
        <p:nvSpPr>
          <p:cNvPr id="82" name="立方体 81"/>
          <p:cNvSpPr>
            <a:spLocks/>
          </p:cNvSpPr>
          <p:nvPr/>
        </p:nvSpPr>
        <p:spPr>
          <a:xfrm>
            <a:off x="7483131" y="1628964"/>
            <a:ext cx="438885" cy="762724"/>
          </a:xfrm>
          <a:prstGeom prst="cube">
            <a:avLst>
              <a:gd name="adj" fmla="val 5688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83759" y="2128753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41</a:t>
            </a:r>
            <a:endParaRPr lang="zh-CN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7442727" y="2391688"/>
            <a:ext cx="6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93" name="右箭头 92"/>
          <p:cNvSpPr/>
          <p:nvPr/>
        </p:nvSpPr>
        <p:spPr>
          <a:xfrm>
            <a:off x="7240198" y="1825239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立方体 94"/>
          <p:cNvSpPr>
            <a:spLocks/>
          </p:cNvSpPr>
          <p:nvPr/>
        </p:nvSpPr>
        <p:spPr>
          <a:xfrm>
            <a:off x="8233085" y="908720"/>
            <a:ext cx="899300" cy="2113493"/>
          </a:xfrm>
          <a:prstGeom prst="cube">
            <a:avLst>
              <a:gd name="adj" fmla="val 666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右箭头 104"/>
          <p:cNvSpPr/>
          <p:nvPr/>
        </p:nvSpPr>
        <p:spPr>
          <a:xfrm>
            <a:off x="8019885" y="1825544"/>
            <a:ext cx="1440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8821316" y="2611651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321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8533284" y="174095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/>
                              <a:cs typeface="Times New Roman" panose="02020603050405020304" pitchFamily="18" charset="0"/>
                            </a:rPr>
                            <m:t>aux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84" y="1740954"/>
                <a:ext cx="57606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下箭头 107"/>
          <p:cNvSpPr/>
          <p:nvPr/>
        </p:nvSpPr>
        <p:spPr>
          <a:xfrm flipV="1">
            <a:off x="6742802" y="2689026"/>
            <a:ext cx="288000" cy="14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38</Words>
  <Application>Microsoft Office PowerPoint</Application>
  <PresentationFormat>自定义</PresentationFormat>
  <Paragraphs>30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27</cp:revision>
  <dcterms:created xsi:type="dcterms:W3CDTF">2017-03-07T14:06:52Z</dcterms:created>
  <dcterms:modified xsi:type="dcterms:W3CDTF">2017-06-17T04:33:44Z</dcterms:modified>
</cp:coreProperties>
</file>