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6346488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02" autoAdjust="0"/>
    <p:restoredTop sz="94660"/>
  </p:normalViewPr>
  <p:slideViewPr>
    <p:cSldViewPr>
      <p:cViewPr varScale="1">
        <p:scale>
          <a:sx n="95" d="100"/>
          <a:sy n="95" d="100"/>
        </p:scale>
        <p:origin x="-138" y="-378"/>
      </p:cViewPr>
      <p:guideLst>
        <p:guide orient="horz" pos="2160"/>
        <p:guide pos="514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25987" y="2130426"/>
            <a:ext cx="13894515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51973" y="3886200"/>
            <a:ext cx="11442542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851204" y="274639"/>
            <a:ext cx="367796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7324" y="274639"/>
            <a:ext cx="10761438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1260" y="4406901"/>
            <a:ext cx="1389451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1260" y="2906713"/>
            <a:ext cx="13894515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7324" y="1600201"/>
            <a:ext cx="72196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09465" y="1600201"/>
            <a:ext cx="72196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7324" y="1535113"/>
            <a:ext cx="72225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17324" y="2174875"/>
            <a:ext cx="72225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8303790" y="1535113"/>
            <a:ext cx="72253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8303790" y="2174875"/>
            <a:ext cx="72253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7325" y="273050"/>
            <a:ext cx="537788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91023" y="273051"/>
            <a:ext cx="913814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7325" y="1435101"/>
            <a:ext cx="537788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04026" y="4800600"/>
            <a:ext cx="98078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204026" y="612775"/>
            <a:ext cx="980789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204026" y="5367338"/>
            <a:ext cx="980789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17325" y="274638"/>
            <a:ext cx="1471183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7325" y="1600201"/>
            <a:ext cx="1471183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17324" y="6356351"/>
            <a:ext cx="38141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585050" y="6356351"/>
            <a:ext cx="51763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714983" y="6356351"/>
            <a:ext cx="38141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立方体 43"/>
          <p:cNvSpPr>
            <a:spLocks/>
          </p:cNvSpPr>
          <p:nvPr/>
        </p:nvSpPr>
        <p:spPr>
          <a:xfrm>
            <a:off x="5652964" y="3041174"/>
            <a:ext cx="792106" cy="1944216"/>
          </a:xfrm>
          <a:prstGeom prst="cube">
            <a:avLst>
              <a:gd name="adj" fmla="val 84549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立方体 40"/>
          <p:cNvSpPr>
            <a:spLocks/>
          </p:cNvSpPr>
          <p:nvPr/>
        </p:nvSpPr>
        <p:spPr>
          <a:xfrm>
            <a:off x="5765089" y="3041106"/>
            <a:ext cx="792106" cy="1944216"/>
          </a:xfrm>
          <a:prstGeom prst="cube">
            <a:avLst>
              <a:gd name="adj" fmla="val 84549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立方体 39"/>
          <p:cNvSpPr>
            <a:spLocks/>
          </p:cNvSpPr>
          <p:nvPr/>
        </p:nvSpPr>
        <p:spPr>
          <a:xfrm>
            <a:off x="5881136" y="3041106"/>
            <a:ext cx="792106" cy="1944216"/>
          </a:xfrm>
          <a:prstGeom prst="cube">
            <a:avLst>
              <a:gd name="adj" fmla="val 84549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立方体 37"/>
          <p:cNvSpPr>
            <a:spLocks/>
          </p:cNvSpPr>
          <p:nvPr/>
        </p:nvSpPr>
        <p:spPr>
          <a:xfrm>
            <a:off x="6012398" y="3041106"/>
            <a:ext cx="792106" cy="1944216"/>
          </a:xfrm>
          <a:prstGeom prst="cube">
            <a:avLst>
              <a:gd name="adj" fmla="val 84549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立方体 36"/>
          <p:cNvSpPr>
            <a:spLocks/>
          </p:cNvSpPr>
          <p:nvPr/>
        </p:nvSpPr>
        <p:spPr>
          <a:xfrm>
            <a:off x="6121007" y="3041174"/>
            <a:ext cx="792106" cy="1944284"/>
          </a:xfrm>
          <a:prstGeom prst="cube">
            <a:avLst>
              <a:gd name="adj" fmla="val 84549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6" name="矩形 1035"/>
          <p:cNvSpPr/>
          <p:nvPr/>
        </p:nvSpPr>
        <p:spPr>
          <a:xfrm>
            <a:off x="5796980" y="548680"/>
            <a:ext cx="1584000" cy="2249449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isometricRightUp">
              <a:rot lat="3000000" lon="18899998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6741146" y="2133117"/>
            <a:ext cx="15041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o</a:t>
            </a:r>
            <a:r>
              <a:rPr lang="en-US" altLang="zh-CN" sz="2000" dirty="0" smtClean="0"/>
              <a:t>bjectness</a:t>
            </a:r>
          </a:p>
          <a:p>
            <a:pPr algn="ctr"/>
            <a:r>
              <a:rPr lang="en-US" altLang="zh-CN" sz="2000" dirty="0" smtClean="0"/>
              <a:t>score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5220916" y="4958370"/>
                <a:ext cx="15041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altLang="zh-CN" sz="1600" dirty="0" smtClean="0"/>
                  <a:t>ϴ</a:t>
                </a:r>
                <a:r>
                  <a:rPr lang="en-US" altLang="zh-CN" sz="16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US" altLang="zh-CN" sz="16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sz="1600" i="1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US" altLang="zh-CN" sz="1600" b="0" i="1" smtClean="0">
                        <a:latin typeface="Cambria Math"/>
                      </a:rPr>
                      <m:t>, </m:t>
                    </m:r>
                    <m:r>
                      <a:rPr lang="en-US" altLang="zh-CN" sz="1600" b="0" i="1" smtClean="0">
                        <a:latin typeface="Cambria Math"/>
                      </a:rPr>
                      <m:t>𝑎</m:t>
                    </m:r>
                    <m:r>
                      <a:rPr lang="en-US" altLang="zh-CN" sz="1600" b="0" i="1" smtClean="0">
                        <a:latin typeface="Cambria Math"/>
                      </a:rPr>
                      <m:t>, </m:t>
                    </m:r>
                    <m:r>
                      <a:rPr lang="en-US" altLang="zh-CN" sz="1600" b="0" i="1" smtClean="0">
                        <a:latin typeface="Cambria Math"/>
                      </a:rPr>
                      <m:t>𝑏</m:t>
                    </m:r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916" y="4958370"/>
                <a:ext cx="1504106" cy="338554"/>
              </a:xfrm>
              <a:prstGeom prst="rect">
                <a:avLst/>
              </a:prstGeom>
              <a:blipFill rotWithShape="1">
                <a:blip r:embed="rId3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连接符 4"/>
          <p:cNvCxnSpPr/>
          <p:nvPr/>
        </p:nvCxnSpPr>
        <p:spPr>
          <a:xfrm flipH="1">
            <a:off x="5652964" y="4077072"/>
            <a:ext cx="57606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>
            <a:off x="5652964" y="3717032"/>
            <a:ext cx="57606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H="1">
            <a:off x="5754950" y="3573016"/>
            <a:ext cx="57606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立方体 5"/>
          <p:cNvSpPr/>
          <p:nvPr/>
        </p:nvSpPr>
        <p:spPr>
          <a:xfrm>
            <a:off x="7165132" y="3588474"/>
            <a:ext cx="864096" cy="920646"/>
          </a:xfrm>
          <a:prstGeom prst="cub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6445070" y="3913347"/>
            <a:ext cx="7200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6012398" y="1340768"/>
            <a:ext cx="1152734" cy="792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6588765" y="908720"/>
            <a:ext cx="215" cy="1512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6042982" y="980728"/>
            <a:ext cx="1122150" cy="756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6012398" y="1673404"/>
            <a:ext cx="1152734" cy="813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6301036" y="1196752"/>
            <a:ext cx="0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6913113" y="764704"/>
            <a:ext cx="0" cy="1368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 flipH="1">
            <a:off x="6229028" y="3284984"/>
            <a:ext cx="698604" cy="7976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flipH="1" flipV="1">
            <a:off x="6388664" y="3573016"/>
            <a:ext cx="25208" cy="12504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flipH="1" flipV="1">
            <a:off x="6578330" y="3429000"/>
            <a:ext cx="25728" cy="12241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37" idx="5"/>
            <a:endCxn id="37" idx="4"/>
          </p:cNvCxnSpPr>
          <p:nvPr/>
        </p:nvCxnSpPr>
        <p:spPr>
          <a:xfrm flipH="1">
            <a:off x="6243395" y="3678457"/>
            <a:ext cx="669718" cy="6697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 flipH="1">
            <a:off x="5659909" y="4615932"/>
            <a:ext cx="57606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 flipH="1">
            <a:off x="6097178" y="3240593"/>
            <a:ext cx="64396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 flipV="1">
            <a:off x="6741146" y="3240593"/>
            <a:ext cx="0" cy="9576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37" idx="1"/>
          </p:cNvCxnSpPr>
          <p:nvPr/>
        </p:nvCxnSpPr>
        <p:spPr>
          <a:xfrm flipV="1">
            <a:off x="6182201" y="3284984"/>
            <a:ext cx="491041" cy="4259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 flipV="1">
            <a:off x="6229028" y="3735034"/>
            <a:ext cx="14367" cy="8808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 flipV="1">
            <a:off x="6262690" y="4198240"/>
            <a:ext cx="478456" cy="4176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6" idx="5"/>
            <a:endCxn id="77" idx="2"/>
          </p:cNvCxnSpPr>
          <p:nvPr/>
        </p:nvCxnSpPr>
        <p:spPr>
          <a:xfrm>
            <a:off x="8029228" y="3940785"/>
            <a:ext cx="864845" cy="16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101610" y="3563143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mean</a:t>
            </a:r>
            <a:endParaRPr lang="zh-CN" altLang="en-US" sz="1400" dirty="0"/>
          </a:p>
        </p:txBody>
      </p:sp>
      <p:sp>
        <p:nvSpPr>
          <p:cNvPr id="77" name="立方体 76"/>
          <p:cNvSpPr/>
          <p:nvPr/>
        </p:nvSpPr>
        <p:spPr>
          <a:xfrm>
            <a:off x="8894073" y="3797059"/>
            <a:ext cx="698721" cy="232575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4" name="直接连接符 83"/>
          <p:cNvCxnSpPr/>
          <p:nvPr/>
        </p:nvCxnSpPr>
        <p:spPr>
          <a:xfrm>
            <a:off x="6893169" y="723481"/>
            <a:ext cx="19944" cy="11635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 flipH="1">
            <a:off x="6042982" y="1322831"/>
            <a:ext cx="6035" cy="11283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/>
        </p:nvCxnSpPr>
        <p:spPr>
          <a:xfrm flipH="1">
            <a:off x="6049017" y="723481"/>
            <a:ext cx="844152" cy="6172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 flipH="1">
            <a:off x="6012400" y="1887002"/>
            <a:ext cx="900713" cy="5641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 flipH="1">
            <a:off x="5974658" y="3429000"/>
            <a:ext cx="57606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 flipH="1">
            <a:off x="5652964" y="4357339"/>
            <a:ext cx="57606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直接连接符 125"/>
          <p:cNvCxnSpPr/>
          <p:nvPr/>
        </p:nvCxnSpPr>
        <p:spPr>
          <a:xfrm flipV="1">
            <a:off x="5659909" y="3678457"/>
            <a:ext cx="0" cy="9576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 flipV="1">
            <a:off x="5659909" y="3227592"/>
            <a:ext cx="491041" cy="4259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33" name="直接箭头连接符 1032"/>
          <p:cNvCxnSpPr>
            <a:stCxn id="77" idx="0"/>
            <a:endCxn id="1035" idx="2"/>
          </p:cNvCxnSpPr>
          <p:nvPr/>
        </p:nvCxnSpPr>
        <p:spPr>
          <a:xfrm flipH="1" flipV="1">
            <a:off x="9260333" y="1898765"/>
            <a:ext cx="12172" cy="1898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圆角矩形 1034"/>
          <p:cNvSpPr/>
          <p:nvPr/>
        </p:nvSpPr>
        <p:spPr>
          <a:xfrm>
            <a:off x="8180026" y="1358835"/>
            <a:ext cx="2160614" cy="53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Is it an ellipse?</a:t>
            </a:r>
            <a:endParaRPr lang="zh-CN" altLang="en-US" dirty="0"/>
          </a:p>
        </p:txBody>
      </p:sp>
      <p:cxnSp>
        <p:nvCxnSpPr>
          <p:cNvPr id="1046" name="直接箭头连接符 1045"/>
          <p:cNvCxnSpPr>
            <a:endCxn id="1035" idx="1"/>
          </p:cNvCxnSpPr>
          <p:nvPr/>
        </p:nvCxnSpPr>
        <p:spPr>
          <a:xfrm>
            <a:off x="6471093" y="1628800"/>
            <a:ext cx="170893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/>
          <p:nvPr/>
        </p:nvCxnSpPr>
        <p:spPr>
          <a:xfrm>
            <a:off x="10340640" y="1628800"/>
            <a:ext cx="8569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" name="TextBox 1048"/>
          <p:cNvSpPr txBox="1"/>
          <p:nvPr/>
        </p:nvSpPr>
        <p:spPr>
          <a:xfrm>
            <a:off x="10621516" y="1305241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cxnSp>
        <p:nvCxnSpPr>
          <p:cNvPr id="1054" name="肘形连接符 1053"/>
          <p:cNvCxnSpPr>
            <a:stCxn id="1035" idx="0"/>
          </p:cNvCxnSpPr>
          <p:nvPr/>
        </p:nvCxnSpPr>
        <p:spPr>
          <a:xfrm rot="5400000" flipH="1" flipV="1">
            <a:off x="10003899" y="165155"/>
            <a:ext cx="450115" cy="193724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10621516" y="46738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128" name="圆角矩形 127"/>
          <p:cNvSpPr/>
          <p:nvPr/>
        </p:nvSpPr>
        <p:spPr>
          <a:xfrm>
            <a:off x="11341596" y="1358836"/>
            <a:ext cx="648072" cy="5579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63" name="圆角矩形 162"/>
          <p:cNvSpPr/>
          <p:nvPr/>
        </p:nvSpPr>
        <p:spPr>
          <a:xfrm>
            <a:off x="11360338" y="557714"/>
            <a:ext cx="648072" cy="5579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124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26</Words>
  <Application>Microsoft Office PowerPoint</Application>
  <PresentationFormat>自定义</PresentationFormat>
  <Paragraphs>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China</cp:lastModifiedBy>
  <cp:revision>16</cp:revision>
  <dcterms:created xsi:type="dcterms:W3CDTF">2017-03-07T14:06:52Z</dcterms:created>
  <dcterms:modified xsi:type="dcterms:W3CDTF">2017-05-24T14:11:02Z</dcterms:modified>
</cp:coreProperties>
</file>