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6346488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2" autoAdjust="0"/>
    <p:restoredTop sz="94660"/>
  </p:normalViewPr>
  <p:slideViewPr>
    <p:cSldViewPr>
      <p:cViewPr varScale="1">
        <p:scale>
          <a:sx n="95" d="100"/>
          <a:sy n="95" d="100"/>
        </p:scale>
        <p:origin x="-138" y="-378"/>
      </p:cViewPr>
      <p:guideLst>
        <p:guide orient="horz" pos="2160"/>
        <p:guide pos="51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5987" y="2130426"/>
            <a:ext cx="1389451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51973" y="3886200"/>
            <a:ext cx="1144254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851204" y="274639"/>
            <a:ext cx="367796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7324" y="274639"/>
            <a:ext cx="10761438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1260" y="4406901"/>
            <a:ext cx="1389451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1260" y="2906713"/>
            <a:ext cx="1389451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7324" y="1600201"/>
            <a:ext cx="72196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09465" y="1600201"/>
            <a:ext cx="72196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7324" y="1535113"/>
            <a:ext cx="72225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17324" y="2174875"/>
            <a:ext cx="72225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303790" y="1535113"/>
            <a:ext cx="7225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8303790" y="2174875"/>
            <a:ext cx="72253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7325" y="273050"/>
            <a:ext cx="537788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91023" y="273051"/>
            <a:ext cx="913814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7325" y="1435101"/>
            <a:ext cx="537788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4026" y="4800600"/>
            <a:ext cx="98078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204026" y="612775"/>
            <a:ext cx="980789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04026" y="5367338"/>
            <a:ext cx="980789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17325" y="274638"/>
            <a:ext cx="147118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7325" y="1600201"/>
            <a:ext cx="1471183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7324" y="6356351"/>
            <a:ext cx="38141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585050" y="6356351"/>
            <a:ext cx="5176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714983" y="6356351"/>
            <a:ext cx="38141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F:\ML\CV\IS\vesicleSeg\dataset\crop_img\697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88" y="3095980"/>
            <a:ext cx="1918800" cy="1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立方体 27"/>
          <p:cNvSpPr>
            <a:spLocks/>
          </p:cNvSpPr>
          <p:nvPr/>
        </p:nvSpPr>
        <p:spPr>
          <a:xfrm>
            <a:off x="3132684" y="3032156"/>
            <a:ext cx="1008094" cy="1944216"/>
          </a:xfrm>
          <a:prstGeom prst="cube">
            <a:avLst>
              <a:gd name="adj" fmla="val 691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立方体 43"/>
          <p:cNvSpPr>
            <a:spLocks/>
          </p:cNvSpPr>
          <p:nvPr/>
        </p:nvSpPr>
        <p:spPr>
          <a:xfrm>
            <a:off x="5436940" y="379403"/>
            <a:ext cx="899300" cy="2113419"/>
          </a:xfrm>
          <a:prstGeom prst="cube">
            <a:avLst>
              <a:gd name="adj" fmla="val 84549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立方体 40"/>
          <p:cNvSpPr>
            <a:spLocks/>
          </p:cNvSpPr>
          <p:nvPr/>
        </p:nvSpPr>
        <p:spPr>
          <a:xfrm>
            <a:off x="5549065" y="379335"/>
            <a:ext cx="899300" cy="2113419"/>
          </a:xfrm>
          <a:prstGeom prst="cube">
            <a:avLst>
              <a:gd name="adj" fmla="val 84549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立方体 39"/>
          <p:cNvSpPr>
            <a:spLocks/>
          </p:cNvSpPr>
          <p:nvPr/>
        </p:nvSpPr>
        <p:spPr>
          <a:xfrm>
            <a:off x="5665112" y="379335"/>
            <a:ext cx="899300" cy="2113419"/>
          </a:xfrm>
          <a:prstGeom prst="cube">
            <a:avLst>
              <a:gd name="adj" fmla="val 8454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立方体 37"/>
          <p:cNvSpPr>
            <a:spLocks/>
          </p:cNvSpPr>
          <p:nvPr/>
        </p:nvSpPr>
        <p:spPr>
          <a:xfrm>
            <a:off x="5796374" y="379335"/>
            <a:ext cx="899300" cy="2113419"/>
          </a:xfrm>
          <a:prstGeom prst="cube">
            <a:avLst>
              <a:gd name="adj" fmla="val 84549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立方体 36"/>
          <p:cNvSpPr>
            <a:spLocks/>
          </p:cNvSpPr>
          <p:nvPr/>
        </p:nvSpPr>
        <p:spPr>
          <a:xfrm>
            <a:off x="5904983" y="379403"/>
            <a:ext cx="899300" cy="2113493"/>
          </a:xfrm>
          <a:prstGeom prst="cube">
            <a:avLst>
              <a:gd name="adj" fmla="val 8454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9" name="直接箭头连接符 1028"/>
          <p:cNvCxnSpPr>
            <a:stCxn id="27" idx="3"/>
          </p:cNvCxnSpPr>
          <p:nvPr/>
        </p:nvCxnSpPr>
        <p:spPr>
          <a:xfrm>
            <a:off x="2387188" y="4054578"/>
            <a:ext cx="745496" cy="62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1" name="TextBox 1030"/>
          <p:cNvSpPr txBox="1"/>
          <p:nvPr/>
        </p:nvSpPr>
        <p:spPr>
          <a:xfrm>
            <a:off x="2346573" y="3681648"/>
            <a:ext cx="1051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3928905" y="4077072"/>
            <a:ext cx="122000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84812" y="3687415"/>
            <a:ext cx="1051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5" name="直接连接符 1044"/>
          <p:cNvCxnSpPr/>
          <p:nvPr/>
        </p:nvCxnSpPr>
        <p:spPr>
          <a:xfrm flipV="1">
            <a:off x="4284518" y="1574688"/>
            <a:ext cx="294" cy="25023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6949108" y="1563423"/>
            <a:ext cx="1512168" cy="563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1027" idx="3"/>
          </p:cNvCxnSpPr>
          <p:nvPr/>
        </p:nvCxnSpPr>
        <p:spPr>
          <a:xfrm>
            <a:off x="7056908" y="4054578"/>
            <a:ext cx="614816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66" idx="2"/>
          </p:cNvCxnSpPr>
          <p:nvPr/>
        </p:nvCxnSpPr>
        <p:spPr>
          <a:xfrm flipV="1">
            <a:off x="7665800" y="1955741"/>
            <a:ext cx="5924" cy="209883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3" descr="F:\ML\CV\IS\vesicleSeg\dataset\crop_gt_vis\697seg.pn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436" y="3095979"/>
            <a:ext cx="1918800" cy="191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7820" y="5086664"/>
            <a:ext cx="1702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Input Image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5497810" y="5086664"/>
                <a:ext cx="2315394" cy="358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/>
                            <a:cs typeface="Times New Roman" panose="02020603050405020304" pitchFamily="18" charset="0"/>
                          </a:rPr>
                          <m:t>𝑶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𝑠𝑒𝑔</m:t>
                        </m:r>
                      </m:sub>
                    </m:sSub>
                  </m:oMath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810" y="5086664"/>
                <a:ext cx="2315394" cy="358560"/>
              </a:xfrm>
              <a:prstGeom prst="rect">
                <a:avLst/>
              </a:prstGeom>
              <a:blipFill rotWithShape="1">
                <a:blip r:embed="rId4"/>
                <a:stretch>
                  <a:fillRect l="-1579" t="-5085" b="-15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68388" y="44624"/>
            <a:ext cx="95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1081</a:t>
            </a:r>
            <a:endParaRPr lang="zh-CN" altLang="en-US" dirty="0"/>
          </a:p>
        </p:txBody>
      </p:sp>
      <p:pic>
        <p:nvPicPr>
          <p:cNvPr id="1027" name="Picture 3" descr="F:\ML\CV\IS\vesicleSeg\code\methods\segnet\results\1081se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908" y="3095980"/>
            <a:ext cx="1908000" cy="1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2484612" y="5086664"/>
            <a:ext cx="2254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hared feature maps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直接箭头连接符 64"/>
          <p:cNvCxnSpPr/>
          <p:nvPr/>
        </p:nvCxnSpPr>
        <p:spPr>
          <a:xfrm>
            <a:off x="7665800" y="4054577"/>
            <a:ext cx="2199035" cy="63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378843" y="1124744"/>
            <a:ext cx="2585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oint </a:t>
            </a:r>
          </a:p>
          <a:p>
            <a:pPr algn="ctr"/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直接箭头连接符 91"/>
          <p:cNvCxnSpPr>
            <a:stCxn id="135" idx="2"/>
          </p:cNvCxnSpPr>
          <p:nvPr/>
        </p:nvCxnSpPr>
        <p:spPr>
          <a:xfrm>
            <a:off x="8903748" y="2852936"/>
            <a:ext cx="0" cy="86409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V="1">
            <a:off x="4284518" y="1563423"/>
            <a:ext cx="1052268" cy="1126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326098" y="1205316"/>
            <a:ext cx="1051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立方体 106"/>
          <p:cNvSpPr>
            <a:spLocks/>
          </p:cNvSpPr>
          <p:nvPr/>
        </p:nvSpPr>
        <p:spPr>
          <a:xfrm>
            <a:off x="8606101" y="379261"/>
            <a:ext cx="899300" cy="2113419"/>
          </a:xfrm>
          <a:prstGeom prst="cube">
            <a:avLst>
              <a:gd name="adj" fmla="val 84549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立方体 108"/>
          <p:cNvSpPr>
            <a:spLocks/>
          </p:cNvSpPr>
          <p:nvPr/>
        </p:nvSpPr>
        <p:spPr>
          <a:xfrm>
            <a:off x="8718226" y="379193"/>
            <a:ext cx="899300" cy="2113419"/>
          </a:xfrm>
          <a:prstGeom prst="cube">
            <a:avLst>
              <a:gd name="adj" fmla="val 84549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立方体 109"/>
          <p:cNvSpPr>
            <a:spLocks/>
          </p:cNvSpPr>
          <p:nvPr/>
        </p:nvSpPr>
        <p:spPr>
          <a:xfrm>
            <a:off x="8834273" y="379193"/>
            <a:ext cx="899300" cy="2113419"/>
          </a:xfrm>
          <a:prstGeom prst="cube">
            <a:avLst>
              <a:gd name="adj" fmla="val 8454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立方体 110"/>
          <p:cNvSpPr>
            <a:spLocks/>
          </p:cNvSpPr>
          <p:nvPr/>
        </p:nvSpPr>
        <p:spPr>
          <a:xfrm>
            <a:off x="8965535" y="379193"/>
            <a:ext cx="899300" cy="2113419"/>
          </a:xfrm>
          <a:prstGeom prst="cube">
            <a:avLst>
              <a:gd name="adj" fmla="val 84549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立方体 111"/>
          <p:cNvSpPr>
            <a:spLocks/>
          </p:cNvSpPr>
          <p:nvPr/>
        </p:nvSpPr>
        <p:spPr>
          <a:xfrm>
            <a:off x="9074144" y="379261"/>
            <a:ext cx="899300" cy="2113493"/>
          </a:xfrm>
          <a:prstGeom prst="cube">
            <a:avLst>
              <a:gd name="adj" fmla="val 8454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901436" y="5086664"/>
            <a:ext cx="2315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(f)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Segmentation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8137729" y="3631736"/>
            <a:ext cx="206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/>
              <p:cNvSpPr txBox="1"/>
              <p:nvPr/>
            </p:nvSpPr>
            <p:spPr>
              <a:xfrm>
                <a:off x="4572844" y="2492896"/>
                <a:ext cx="23153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</a:t>
                </a:r>
                <a:r>
                  <a:rPr lang="en-US" altLang="zh-CN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/>
                            <a:cs typeface="Times New Roman" panose="02020603050405020304" pitchFamily="18" charset="0"/>
                          </a:rPr>
                          <m:t>𝑶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𝑎𝑢𝑥</m:t>
                        </m:r>
                      </m:sub>
                    </m:sSub>
                  </m:oMath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844" y="2492896"/>
                <a:ext cx="2315394" cy="338554"/>
              </a:xfrm>
              <a:prstGeom prst="rect">
                <a:avLst/>
              </a:prstGeom>
              <a:blipFill rotWithShape="1">
                <a:blip r:embed="rId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/>
              <p:cNvSpPr txBox="1"/>
              <p:nvPr/>
            </p:nvSpPr>
            <p:spPr>
              <a:xfrm>
                <a:off x="7746051" y="2514382"/>
                <a:ext cx="23153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</a:t>
                </a:r>
                <a:r>
                  <a:rPr lang="en-US" altLang="zh-CN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/>
                            <a:cs typeface="Times New Roman" panose="02020603050405020304" pitchFamily="18" charset="0"/>
                          </a:rPr>
                          <m:t>𝑶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𝑎𝑢𝑥</m:t>
                        </m:r>
                      </m:sub>
                    </m:sSub>
                  </m:oMath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051" y="2514382"/>
                <a:ext cx="231539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TextBox 126"/>
          <p:cNvSpPr txBox="1"/>
          <p:nvPr/>
        </p:nvSpPr>
        <p:spPr>
          <a:xfrm>
            <a:off x="5737726" y="2492896"/>
            <a:ext cx="131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</a:t>
            </a:r>
            <a:endParaRPr lang="zh-CN" altLang="en-US" sz="900" dirty="0"/>
          </a:p>
        </p:txBody>
      </p:sp>
      <p:sp>
        <p:nvSpPr>
          <p:cNvPr id="137" name="TextBox 136"/>
          <p:cNvSpPr txBox="1"/>
          <p:nvPr/>
        </p:nvSpPr>
        <p:spPr>
          <a:xfrm>
            <a:off x="8924489" y="2514647"/>
            <a:ext cx="131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2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237124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50</Words>
  <Application>Microsoft Office PowerPoint</Application>
  <PresentationFormat>自定义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China</cp:lastModifiedBy>
  <cp:revision>22</cp:revision>
  <dcterms:created xsi:type="dcterms:W3CDTF">2017-03-07T14:06:52Z</dcterms:created>
  <dcterms:modified xsi:type="dcterms:W3CDTF">2017-06-15T15:46:32Z</dcterms:modified>
</cp:coreProperties>
</file>