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 varScale="1">
        <p:scale>
          <a:sx n="85" d="100"/>
          <a:sy n="85" d="100"/>
        </p:scale>
        <p:origin x="-96" y="-582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F:\ML\CV\IS\vesicleSeg\dataset\crop_img\6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15" y="2942146"/>
            <a:ext cx="1589913" cy="2124236"/>
          </a:xfrm>
          <a:prstGeom prst="rect">
            <a:avLst/>
          </a:prstGeom>
          <a:noFill/>
          <a:scene3d>
            <a:camera prst="isometricRightUp">
              <a:rot lat="3000000" lon="18899998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立方体 27"/>
          <p:cNvSpPr>
            <a:spLocks/>
          </p:cNvSpPr>
          <p:nvPr/>
        </p:nvSpPr>
        <p:spPr>
          <a:xfrm>
            <a:off x="3384711" y="3032156"/>
            <a:ext cx="1008094" cy="1944216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>
            <a:spLocks/>
          </p:cNvSpPr>
          <p:nvPr/>
        </p:nvSpPr>
        <p:spPr>
          <a:xfrm>
            <a:off x="5652964" y="3041174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>
            <a:spLocks/>
          </p:cNvSpPr>
          <p:nvPr/>
        </p:nvSpPr>
        <p:spPr>
          <a:xfrm>
            <a:off x="5765089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>
            <a:spLocks/>
          </p:cNvSpPr>
          <p:nvPr/>
        </p:nvSpPr>
        <p:spPr>
          <a:xfrm>
            <a:off x="5881136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>
            <a:spLocks/>
          </p:cNvSpPr>
          <p:nvPr/>
        </p:nvSpPr>
        <p:spPr>
          <a:xfrm>
            <a:off x="6012398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>
            <a:spLocks/>
          </p:cNvSpPr>
          <p:nvPr/>
        </p:nvSpPr>
        <p:spPr>
          <a:xfrm>
            <a:off x="6121007" y="3041174"/>
            <a:ext cx="792106" cy="1944284"/>
          </a:xfrm>
          <a:prstGeom prst="cube">
            <a:avLst>
              <a:gd name="adj" fmla="val 845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9" name="直接箭头连接符 1028"/>
          <p:cNvCxnSpPr/>
          <p:nvPr/>
        </p:nvCxnSpPr>
        <p:spPr>
          <a:xfrm flipV="1">
            <a:off x="2052564" y="4004264"/>
            <a:ext cx="1224136" cy="90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2440750" y="3518210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conv</a:t>
            </a:r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4140796" y="4013283"/>
            <a:ext cx="146612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00990" y="3518210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conv</a:t>
            </a:r>
            <a:endParaRPr lang="zh-CN" altLang="en-US" sz="2400" b="1" dirty="0"/>
          </a:p>
        </p:txBody>
      </p:sp>
      <p:sp>
        <p:nvSpPr>
          <p:cNvPr id="1036" name="矩形 1035"/>
          <p:cNvSpPr/>
          <p:nvPr/>
        </p:nvSpPr>
        <p:spPr>
          <a:xfrm>
            <a:off x="5796980" y="548680"/>
            <a:ext cx="1584000" cy="224944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>
              <a:rot lat="3000000" lon="1889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5" name="直接连接符 1044"/>
          <p:cNvCxnSpPr/>
          <p:nvPr/>
        </p:nvCxnSpPr>
        <p:spPr>
          <a:xfrm flipV="1">
            <a:off x="4516965" y="1862026"/>
            <a:ext cx="2" cy="2151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8" name="直接箭头连接符 1047"/>
          <p:cNvCxnSpPr/>
          <p:nvPr/>
        </p:nvCxnSpPr>
        <p:spPr>
          <a:xfrm>
            <a:off x="4516965" y="1862026"/>
            <a:ext cx="14286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45006" y="1341647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conv</a:t>
            </a:r>
            <a:endParaRPr lang="zh-CN" altLang="en-US" sz="2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780756" y="4526322"/>
            <a:ext cx="150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f</a:t>
            </a:r>
            <a:r>
              <a:rPr lang="en-US" altLang="zh-CN" sz="2000" dirty="0" smtClean="0"/>
              <a:t>eature</a:t>
            </a:r>
          </a:p>
          <a:p>
            <a:pPr algn="ctr"/>
            <a:r>
              <a:rPr lang="en-US" altLang="zh-CN" sz="2000" dirty="0" smtClean="0"/>
              <a:t>maps</a:t>
            </a:r>
            <a:endParaRPr lang="zh-CN" alt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6517060" y="4509630"/>
            <a:ext cx="150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</a:t>
            </a:r>
            <a:r>
              <a:rPr lang="en-US" altLang="zh-CN" sz="2000" dirty="0" smtClean="0"/>
              <a:t>hape</a:t>
            </a:r>
          </a:p>
          <a:p>
            <a:pPr algn="ctr"/>
            <a:r>
              <a:rPr lang="en-US" altLang="zh-CN" sz="2000" dirty="0" smtClean="0"/>
              <a:t>depiction</a:t>
            </a:r>
            <a:endParaRPr lang="zh-CN" alt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6741146" y="2133117"/>
            <a:ext cx="150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</a:t>
            </a:r>
            <a:r>
              <a:rPr lang="en-US" altLang="zh-CN" sz="2000" dirty="0" smtClean="0"/>
              <a:t>bjectness</a:t>
            </a:r>
          </a:p>
          <a:p>
            <a:pPr algn="ctr"/>
            <a:r>
              <a:rPr lang="en-US" altLang="zh-CN" sz="2000" dirty="0" smtClean="0"/>
              <a:t>score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5220916" y="4958370"/>
                <a:ext cx="15041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CN" sz="1600" dirty="0" smtClean="0"/>
                  <a:t>ϴ</a:t>
                </a:r>
                <a:r>
                  <a:rPr lang="en-US" altLang="zh-CN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, </m:t>
                    </m:r>
                    <m:r>
                      <a:rPr lang="en-US" altLang="zh-CN" sz="1600" b="0" i="1" smtClean="0">
                        <a:latin typeface="Cambria Math"/>
                      </a:rPr>
                      <m:t>𝑎</m:t>
                    </m:r>
                    <m:r>
                      <a:rPr lang="en-US" altLang="zh-CN" sz="1600" b="0" i="1" smtClean="0">
                        <a:latin typeface="Cambria Math"/>
                      </a:rPr>
                      <m:t>, </m:t>
                    </m:r>
                    <m:r>
                      <a:rPr lang="en-US" altLang="zh-CN" sz="1600" b="0" i="1" smtClean="0">
                        <a:latin typeface="Cambria Math"/>
                      </a:rPr>
                      <m:t>𝑏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16" y="4958370"/>
                <a:ext cx="1504106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/>
          <p:cNvCxnSpPr/>
          <p:nvPr/>
        </p:nvCxnSpPr>
        <p:spPr>
          <a:xfrm>
            <a:off x="6680030" y="4013316"/>
            <a:ext cx="322140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913113" y="1862026"/>
            <a:ext cx="12601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8173244" y="1862026"/>
            <a:ext cx="0" cy="21485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741196" y="3534467"/>
            <a:ext cx="2585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j</a:t>
            </a:r>
            <a:r>
              <a:rPr lang="en-US" altLang="zh-CN" sz="2400" b="1" dirty="0" smtClean="0"/>
              <a:t>oint </a:t>
            </a:r>
          </a:p>
          <a:p>
            <a:pPr algn="ctr"/>
            <a:r>
              <a:rPr lang="en-US" altLang="zh-CN" sz="2400" b="1" dirty="0" smtClean="0"/>
              <a:t>max pooling</a:t>
            </a:r>
            <a:endParaRPr lang="zh-CN" altLang="en-US" sz="2400" b="1" dirty="0"/>
          </a:p>
        </p:txBody>
      </p:sp>
      <p:sp>
        <p:nvSpPr>
          <p:cNvPr id="99" name="立方体 98"/>
          <p:cNvSpPr>
            <a:spLocks/>
          </p:cNvSpPr>
          <p:nvPr/>
        </p:nvSpPr>
        <p:spPr>
          <a:xfrm>
            <a:off x="9901436" y="3041174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立方体 99"/>
          <p:cNvSpPr>
            <a:spLocks/>
          </p:cNvSpPr>
          <p:nvPr/>
        </p:nvSpPr>
        <p:spPr>
          <a:xfrm>
            <a:off x="10013561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立方体 100"/>
          <p:cNvSpPr>
            <a:spLocks/>
          </p:cNvSpPr>
          <p:nvPr/>
        </p:nvSpPr>
        <p:spPr>
          <a:xfrm>
            <a:off x="10129608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立方体 101"/>
          <p:cNvSpPr>
            <a:spLocks/>
          </p:cNvSpPr>
          <p:nvPr/>
        </p:nvSpPr>
        <p:spPr>
          <a:xfrm>
            <a:off x="10260870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立方体 102"/>
          <p:cNvSpPr>
            <a:spLocks/>
          </p:cNvSpPr>
          <p:nvPr/>
        </p:nvSpPr>
        <p:spPr>
          <a:xfrm>
            <a:off x="10369479" y="3041174"/>
            <a:ext cx="792106" cy="1944284"/>
          </a:xfrm>
          <a:prstGeom prst="cube">
            <a:avLst>
              <a:gd name="adj" fmla="val 845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765532" y="4509630"/>
            <a:ext cx="150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</a:t>
            </a:r>
            <a:r>
              <a:rPr lang="en-US" altLang="zh-CN" sz="2000" dirty="0" smtClean="0"/>
              <a:t>hape</a:t>
            </a:r>
          </a:p>
          <a:p>
            <a:pPr algn="ctr"/>
            <a:r>
              <a:rPr lang="en-US" altLang="zh-CN" sz="2000" dirty="0" smtClean="0"/>
              <a:t>depiction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9469388" y="4958370"/>
                <a:ext cx="15041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CN" sz="1600" dirty="0" smtClean="0"/>
                  <a:t>ϴ</a:t>
                </a:r>
                <a:r>
                  <a:rPr lang="en-US" altLang="zh-CN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, </m:t>
                    </m:r>
                    <m:r>
                      <a:rPr lang="en-US" altLang="zh-CN" sz="1600" b="0" i="1" smtClean="0">
                        <a:latin typeface="Cambria Math"/>
                      </a:rPr>
                      <m:t>𝑎</m:t>
                    </m:r>
                    <m:r>
                      <a:rPr lang="en-US" altLang="zh-CN" sz="1600" b="0" i="1" smtClean="0">
                        <a:latin typeface="Cambria Math"/>
                      </a:rPr>
                      <m:t>, </m:t>
                    </m:r>
                    <m:r>
                      <a:rPr lang="en-US" altLang="zh-CN" sz="1600" b="0" i="1" smtClean="0">
                        <a:latin typeface="Cambria Math"/>
                      </a:rPr>
                      <m:t>𝑏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388" y="4958370"/>
                <a:ext cx="150410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接箭头连接符 105"/>
          <p:cNvCxnSpPr/>
          <p:nvPr/>
        </p:nvCxnSpPr>
        <p:spPr>
          <a:xfrm>
            <a:off x="11052976" y="4013316"/>
            <a:ext cx="172878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3" descr="F:\ML\CV\IS\vesicleSeg\dataset\crop_gt_vis\697se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732" y="2861222"/>
            <a:ext cx="1589912" cy="2124236"/>
          </a:xfrm>
          <a:prstGeom prst="rect">
            <a:avLst/>
          </a:prstGeom>
          <a:noFill/>
          <a:scene3d>
            <a:camera prst="isometricOffAxis1Right">
              <a:rot lat="3000000" lon="189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10628043" y="3518210"/>
            <a:ext cx="2585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shape</a:t>
            </a:r>
          </a:p>
          <a:p>
            <a:pPr algn="ctr"/>
            <a:r>
              <a:rPr lang="en-US" altLang="zh-CN" sz="2400" b="1" dirty="0" smtClean="0"/>
              <a:t>generation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9</cp:revision>
  <dcterms:created xsi:type="dcterms:W3CDTF">2017-03-07T14:06:52Z</dcterms:created>
  <dcterms:modified xsi:type="dcterms:W3CDTF">2017-03-07T15:30:13Z</dcterms:modified>
</cp:coreProperties>
</file>