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F:\ML\CV\IS\vesicleSeg\dataset\crop_img\697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8" y="3095980"/>
            <a:ext cx="1918800" cy="1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立方体 27"/>
          <p:cNvSpPr>
            <a:spLocks/>
          </p:cNvSpPr>
          <p:nvPr/>
        </p:nvSpPr>
        <p:spPr>
          <a:xfrm>
            <a:off x="3384711" y="3032156"/>
            <a:ext cx="1008094" cy="1944216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>
            <a:spLocks/>
          </p:cNvSpPr>
          <p:nvPr/>
        </p:nvSpPr>
        <p:spPr>
          <a:xfrm>
            <a:off x="5652964" y="3041174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>
            <a:spLocks/>
          </p:cNvSpPr>
          <p:nvPr/>
        </p:nvSpPr>
        <p:spPr>
          <a:xfrm>
            <a:off x="5765089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>
            <a:spLocks/>
          </p:cNvSpPr>
          <p:nvPr/>
        </p:nvSpPr>
        <p:spPr>
          <a:xfrm>
            <a:off x="5881136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>
            <a:spLocks/>
          </p:cNvSpPr>
          <p:nvPr/>
        </p:nvSpPr>
        <p:spPr>
          <a:xfrm>
            <a:off x="6012398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>
            <a:spLocks/>
          </p:cNvSpPr>
          <p:nvPr/>
        </p:nvSpPr>
        <p:spPr>
          <a:xfrm>
            <a:off x="6121007" y="3041174"/>
            <a:ext cx="792106" cy="1944284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9" name="直接箭头连接符 1028"/>
          <p:cNvCxnSpPr/>
          <p:nvPr/>
        </p:nvCxnSpPr>
        <p:spPr>
          <a:xfrm flipV="1">
            <a:off x="2052564" y="4004264"/>
            <a:ext cx="1224136" cy="90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440750" y="3518210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conv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140796" y="4013283"/>
            <a:ext cx="146612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00990" y="3518210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conv</a:t>
            </a:r>
            <a:endParaRPr lang="zh-CN" altLang="en-US" sz="2400" b="1" dirty="0"/>
          </a:p>
        </p:txBody>
      </p:sp>
      <p:sp>
        <p:nvSpPr>
          <p:cNvPr id="1036" name="矩形 1035"/>
          <p:cNvSpPr/>
          <p:nvPr/>
        </p:nvSpPr>
        <p:spPr>
          <a:xfrm>
            <a:off x="5796980" y="548680"/>
            <a:ext cx="1584000" cy="224944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>
              <a:rot lat="3000000" lon="1889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5" name="直接连接符 1044"/>
          <p:cNvCxnSpPr/>
          <p:nvPr/>
        </p:nvCxnSpPr>
        <p:spPr>
          <a:xfrm flipV="1">
            <a:off x="4516965" y="1862026"/>
            <a:ext cx="2" cy="2151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直接箭头连接符 1047"/>
          <p:cNvCxnSpPr/>
          <p:nvPr/>
        </p:nvCxnSpPr>
        <p:spPr>
          <a:xfrm>
            <a:off x="4516965" y="1862026"/>
            <a:ext cx="14286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45006" y="1341647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conv</a:t>
            </a:r>
            <a:endParaRPr lang="zh-CN" alt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780756" y="4526322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</a:t>
            </a:r>
            <a:r>
              <a:rPr lang="en-US" altLang="zh-CN" sz="2000" dirty="0" smtClean="0"/>
              <a:t>eature</a:t>
            </a:r>
          </a:p>
          <a:p>
            <a:pPr algn="ctr"/>
            <a:r>
              <a:rPr lang="en-US" altLang="zh-CN" sz="2000" dirty="0" smtClean="0"/>
              <a:t>maps</a:t>
            </a:r>
            <a:endParaRPr lang="zh-CN" alt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6517060" y="4509630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</a:t>
            </a:r>
            <a:r>
              <a:rPr lang="en-US" altLang="zh-CN" sz="2000" dirty="0" smtClean="0"/>
              <a:t>hape</a:t>
            </a:r>
          </a:p>
          <a:p>
            <a:pPr algn="ctr"/>
            <a:r>
              <a:rPr lang="en-US" altLang="zh-CN" sz="2000" dirty="0" smtClean="0"/>
              <a:t>depiction</a:t>
            </a:r>
            <a:endParaRPr lang="zh-CN" alt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6741146" y="2133117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</a:t>
            </a:r>
            <a:r>
              <a:rPr lang="en-US" altLang="zh-CN" sz="2000" dirty="0" smtClean="0"/>
              <a:t>bjectness</a:t>
            </a:r>
          </a:p>
          <a:p>
            <a:pPr algn="ctr"/>
            <a:r>
              <a:rPr lang="en-US" altLang="zh-CN" sz="2000" dirty="0" smtClean="0"/>
              <a:t>score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220916" y="4958370"/>
                <a:ext cx="15041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sz="1600" dirty="0" smtClean="0"/>
                  <a:t>ϴ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𝑎</m:t>
                    </m:r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𝑏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16" y="4958370"/>
                <a:ext cx="150410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/>
          <p:cNvCxnSpPr/>
          <p:nvPr/>
        </p:nvCxnSpPr>
        <p:spPr>
          <a:xfrm>
            <a:off x="6680030" y="4013316"/>
            <a:ext cx="32214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913113" y="1862026"/>
            <a:ext cx="12601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173244" y="1862026"/>
            <a:ext cx="0" cy="21485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741195" y="3562102"/>
            <a:ext cx="258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j</a:t>
            </a:r>
            <a:r>
              <a:rPr lang="en-US" altLang="zh-CN" sz="2400" b="1" dirty="0" smtClean="0"/>
              <a:t>oint </a:t>
            </a:r>
          </a:p>
          <a:p>
            <a:pPr algn="ctr"/>
            <a:r>
              <a:rPr lang="en-US" altLang="zh-CN" sz="2400" b="1" dirty="0" smtClean="0"/>
              <a:t>max pooling</a:t>
            </a:r>
            <a:endParaRPr lang="zh-CN" altLang="en-US" sz="2400" b="1" dirty="0"/>
          </a:p>
        </p:txBody>
      </p:sp>
      <p:sp>
        <p:nvSpPr>
          <p:cNvPr id="99" name="立方体 98"/>
          <p:cNvSpPr>
            <a:spLocks/>
          </p:cNvSpPr>
          <p:nvPr/>
        </p:nvSpPr>
        <p:spPr>
          <a:xfrm>
            <a:off x="9901436" y="3041174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/>
          <p:cNvSpPr>
            <a:spLocks/>
          </p:cNvSpPr>
          <p:nvPr/>
        </p:nvSpPr>
        <p:spPr>
          <a:xfrm>
            <a:off x="10013561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立方体 100"/>
          <p:cNvSpPr>
            <a:spLocks/>
          </p:cNvSpPr>
          <p:nvPr/>
        </p:nvSpPr>
        <p:spPr>
          <a:xfrm>
            <a:off x="10129608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立方体 101"/>
          <p:cNvSpPr>
            <a:spLocks/>
          </p:cNvSpPr>
          <p:nvPr/>
        </p:nvSpPr>
        <p:spPr>
          <a:xfrm>
            <a:off x="10260870" y="3041106"/>
            <a:ext cx="792106" cy="1944216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立方体 102"/>
          <p:cNvSpPr>
            <a:spLocks/>
          </p:cNvSpPr>
          <p:nvPr/>
        </p:nvSpPr>
        <p:spPr>
          <a:xfrm>
            <a:off x="10369479" y="3041174"/>
            <a:ext cx="792106" cy="1944284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765532" y="4509630"/>
            <a:ext cx="150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</a:t>
            </a:r>
            <a:r>
              <a:rPr lang="en-US" altLang="zh-CN" sz="2000" dirty="0" smtClean="0"/>
              <a:t>hape</a:t>
            </a:r>
          </a:p>
          <a:p>
            <a:pPr algn="ctr"/>
            <a:r>
              <a:rPr lang="en-US" altLang="zh-CN" sz="2000" dirty="0" smtClean="0"/>
              <a:t>depiction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9469388" y="4958370"/>
                <a:ext cx="15041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sz="1600" dirty="0" smtClean="0"/>
                  <a:t>ϴ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𝑎</m:t>
                    </m:r>
                    <m:r>
                      <a:rPr lang="en-US" altLang="zh-CN" sz="1600" b="0" i="1" smtClean="0">
                        <a:latin typeface="Cambria Math"/>
                      </a:rPr>
                      <m:t>, </m:t>
                    </m:r>
                    <m:r>
                      <a:rPr lang="en-US" altLang="zh-CN" sz="1600" b="0" i="1" smtClean="0">
                        <a:latin typeface="Cambria Math"/>
                      </a:rPr>
                      <m:t>𝑏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388" y="4958370"/>
                <a:ext cx="1504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/>
          <p:cNvCxnSpPr/>
          <p:nvPr/>
        </p:nvCxnSpPr>
        <p:spPr>
          <a:xfrm>
            <a:off x="11052976" y="4013316"/>
            <a:ext cx="17287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3" descr="F:\ML\CV\IS\vesicleSeg\dataset\crop_gt_vis\697seg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756" y="3044864"/>
            <a:ext cx="1918800" cy="191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10624485" y="3562103"/>
            <a:ext cx="258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shape</a:t>
            </a:r>
          </a:p>
          <a:p>
            <a:pPr algn="ctr"/>
            <a:r>
              <a:rPr lang="en-US" altLang="zh-CN" sz="2400" b="1" dirty="0" smtClean="0"/>
              <a:t>generation</a:t>
            </a:r>
            <a:endParaRPr lang="zh-CN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7820" y="5373216"/>
            <a:ext cx="170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(a) Input Image</a:t>
            </a:r>
            <a:endParaRPr lang="zh-CN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48908" y="5373216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(b) </a:t>
            </a:r>
            <a:r>
              <a:rPr lang="en-US" altLang="zh-CN" sz="1600" dirty="0"/>
              <a:t>Intermediate Output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397380" y="5373216"/>
            <a:ext cx="292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(c) Raw Segmentation Map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853764" y="5373216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(d) Final Segmentation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65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12</cp:revision>
  <dcterms:created xsi:type="dcterms:W3CDTF">2017-03-07T14:06:52Z</dcterms:created>
  <dcterms:modified xsi:type="dcterms:W3CDTF">2017-03-08T03:35:48Z</dcterms:modified>
</cp:coreProperties>
</file>