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0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108F1-F660-0B0A-704F-480AD215B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MR Sangare Souleymane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C63338-592B-FB24-3889-0C43E10F3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Compte de Mr Sangaré </a:t>
            </a:r>
          </a:p>
        </p:txBody>
      </p:sp>
    </p:spTree>
    <p:extLst>
      <p:ext uri="{BB962C8B-B14F-4D97-AF65-F5344CB8AC3E}">
        <p14:creationId xmlns:p14="http://schemas.microsoft.com/office/powerpoint/2010/main" val="39143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3B929-AB4C-3E1D-9B0F-C42DF007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RAPPORT DU COMPTE SANGARER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8B0BC1-86AB-FDF4-3249-D76DCF3F7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         MARCHANDISE LIVREZ  </a:t>
            </a:r>
          </a:p>
          <a:p>
            <a:endParaRPr lang="fr-FR" dirty="0"/>
          </a:p>
          <a:p>
            <a:r>
              <a:rPr lang="fr-FR" dirty="0"/>
              <a:t>FACTURE EFFECTUER ÉTAIT : </a:t>
            </a:r>
          </a:p>
          <a:p>
            <a:pPr marL="0" indent="0">
              <a:buNone/>
            </a:pPr>
            <a:r>
              <a:rPr lang="fr-FR" dirty="0"/>
              <a:t>     =  2 675 200 FCFA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490767-B034-B950-7DC4-763D7AEE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417443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       VERSEMENT EFFECTUER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934FC0-8B0E-D229-D243-77DAE9EA2AA5}"/>
              </a:ext>
            </a:extLst>
          </p:cNvPr>
          <p:cNvSpPr txBox="1"/>
          <p:nvPr/>
        </p:nvSpPr>
        <p:spPr>
          <a:xfrm>
            <a:off x="6798365" y="3101009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1 er Versement    = 688 050 F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2-ème Versement  = 970 200 F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7BBCB3-57CC-02C4-B172-9772627241CA}"/>
              </a:ext>
            </a:extLst>
          </p:cNvPr>
          <p:cNvSpPr txBox="1"/>
          <p:nvPr/>
        </p:nvSpPr>
        <p:spPr>
          <a:xfrm>
            <a:off x="7513983" y="4280452"/>
            <a:ext cx="190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1 658 250 FCFA</a:t>
            </a:r>
          </a:p>
        </p:txBody>
      </p:sp>
    </p:spTree>
    <p:extLst>
      <p:ext uri="{BB962C8B-B14F-4D97-AF65-F5344CB8AC3E}">
        <p14:creationId xmlns:p14="http://schemas.microsoft.com/office/powerpoint/2010/main" val="187328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C532D-8BAE-1B19-1504-EBC35E4A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 RESTANT A SOLDER 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5755E8E-02A8-63ED-6C88-0EB937752BD6}"/>
              </a:ext>
            </a:extLst>
          </p:cNvPr>
          <p:cNvSpPr/>
          <p:nvPr/>
        </p:nvSpPr>
        <p:spPr>
          <a:xfrm>
            <a:off x="2782957" y="2751088"/>
            <a:ext cx="6202017" cy="16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1 016 950 FCFA </a:t>
            </a:r>
          </a:p>
        </p:txBody>
      </p:sp>
    </p:spTree>
    <p:extLst>
      <p:ext uri="{BB962C8B-B14F-4D97-AF65-F5344CB8AC3E}">
        <p14:creationId xmlns:p14="http://schemas.microsoft.com/office/powerpoint/2010/main" val="183846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08ED696-DFB7-A284-86B1-5685E0B9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10818"/>
            <a:ext cx="10287000" cy="61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6F41E18-C6CD-F7A5-227C-0715E38F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5" y="251791"/>
            <a:ext cx="6268277" cy="63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D58A53-B3E2-9E03-AA57-3A7C5EFC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97" y="364435"/>
            <a:ext cx="5777946" cy="6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08DD-5466-5DDB-844A-ED227D04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FACTURE DE MR SANGARER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C63C69-B825-F4DA-E3DD-02906252002D}"/>
              </a:ext>
            </a:extLst>
          </p:cNvPr>
          <p:cNvSpPr txBox="1"/>
          <p:nvPr/>
        </p:nvSpPr>
        <p:spPr>
          <a:xfrm>
            <a:off x="1417983" y="1874517"/>
            <a:ext cx="69012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01 – POSTE A SOUDUR INGCO               -----  » » »» 110 000  X 1 </a:t>
            </a:r>
          </a:p>
          <a:p>
            <a:endParaRPr lang="fr-FR" dirty="0"/>
          </a:p>
          <a:p>
            <a:r>
              <a:rPr lang="fr-FR" dirty="0"/>
              <a:t>13-09-2022 )     01-BAGUETTE A SOUDURE     ------------   2500 X 1</a:t>
            </a:r>
          </a:p>
          <a:p>
            <a:r>
              <a:rPr lang="fr-FR" dirty="0"/>
              <a:t>16-09-2022 )     14 – PLANCHE 30 CM           ---------------  5000 X 14</a:t>
            </a:r>
          </a:p>
          <a:p>
            <a:r>
              <a:rPr lang="fr-FR" dirty="0"/>
              <a:t>                         10 – SERJOINT                   ---------------   2000 X 10  </a:t>
            </a:r>
          </a:p>
          <a:p>
            <a:r>
              <a:rPr lang="fr-FR" dirty="0"/>
              <a:t>17-09-2022 )     20- SKALITE                                --------- 750 X 20 </a:t>
            </a:r>
          </a:p>
          <a:p>
            <a:r>
              <a:rPr lang="fr-FR" dirty="0"/>
              <a:t>18-09-2022 )     02-BATTERIE THUNDERMAX 120AH ---- 80 000 X 2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TOTAL GENERAL = 377 500 FCFA </a:t>
            </a:r>
          </a:p>
        </p:txBody>
      </p:sp>
    </p:spTree>
    <p:extLst>
      <p:ext uri="{BB962C8B-B14F-4D97-AF65-F5344CB8AC3E}">
        <p14:creationId xmlns:p14="http://schemas.microsoft.com/office/powerpoint/2010/main" val="41756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94F0ACD-E06D-DB48-2B0E-81D49666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480391"/>
            <a:ext cx="8375373" cy="58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4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5EB885-1550-EAC7-FE92-F12FD2F6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3" y="1603512"/>
            <a:ext cx="6546574" cy="509049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ED4533F-1876-DE53-C1FD-04EAFDB02FE8}"/>
              </a:ext>
            </a:extLst>
          </p:cNvPr>
          <p:cNvSpPr txBox="1"/>
          <p:nvPr/>
        </p:nvSpPr>
        <p:spPr>
          <a:xfrm>
            <a:off x="1537252" y="43732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09-09-2022 </a:t>
            </a:r>
          </a:p>
        </p:txBody>
      </p:sp>
    </p:spTree>
    <p:extLst>
      <p:ext uri="{BB962C8B-B14F-4D97-AF65-F5344CB8AC3E}">
        <p14:creationId xmlns:p14="http://schemas.microsoft.com/office/powerpoint/2010/main" val="299411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C8F6F0-0490-1F33-4AAD-0A706536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3074503"/>
            <a:ext cx="6629193" cy="33109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12EE91C-6437-C5B2-89D6-C780BD37777F}"/>
              </a:ext>
            </a:extLst>
          </p:cNvPr>
          <p:cNvSpPr txBox="1"/>
          <p:nvPr/>
        </p:nvSpPr>
        <p:spPr>
          <a:xfrm>
            <a:off x="1815548" y="795130"/>
            <a:ext cx="554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RETIRANT LES FRAIT ARGENT RESTE = 688 050 F </a:t>
            </a:r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AE5F4C4F-2D7E-2D64-DB66-52CEDF8DA0BF}"/>
              </a:ext>
            </a:extLst>
          </p:cNvPr>
          <p:cNvSpPr/>
          <p:nvPr/>
        </p:nvSpPr>
        <p:spPr>
          <a:xfrm>
            <a:off x="4666060" y="1391478"/>
            <a:ext cx="277001" cy="1561504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88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C87697-5ACF-53A1-3355-5DEA06A5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2" y="1736035"/>
            <a:ext cx="7726018" cy="495631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0255F3-5D23-28DE-B707-ED7B70427977}"/>
              </a:ext>
            </a:extLst>
          </p:cNvPr>
          <p:cNvSpPr txBox="1"/>
          <p:nvPr/>
        </p:nvSpPr>
        <p:spPr>
          <a:xfrm>
            <a:off x="1961322" y="463826"/>
            <a:ext cx="554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RETIRANT LES FRAIT ARGENT RESTE = 970 200 F </a:t>
            </a:r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9C9E5D24-A835-9D0D-93D4-30DFEB2686DE}"/>
              </a:ext>
            </a:extLst>
          </p:cNvPr>
          <p:cNvSpPr/>
          <p:nvPr/>
        </p:nvSpPr>
        <p:spPr>
          <a:xfrm>
            <a:off x="5698435" y="833158"/>
            <a:ext cx="198783" cy="1299316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5077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177</TotalTime>
  <Words>146</Words>
  <Application>Microsoft Office PowerPoint</Application>
  <PresentationFormat>Grand écran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Impact</vt:lpstr>
      <vt:lpstr>Wingdings</vt:lpstr>
      <vt:lpstr>Badge</vt:lpstr>
      <vt:lpstr>MR Sangare Souleymane </vt:lpstr>
      <vt:lpstr>Présentation PowerPoint</vt:lpstr>
      <vt:lpstr>Présentation PowerPoint</vt:lpstr>
      <vt:lpstr>Présentation PowerPoint</vt:lpstr>
      <vt:lpstr>FACTURE DE MR SANGARER </vt:lpstr>
      <vt:lpstr>Présentation PowerPoint</vt:lpstr>
      <vt:lpstr>Présentation PowerPoint</vt:lpstr>
      <vt:lpstr>Présentation PowerPoint</vt:lpstr>
      <vt:lpstr>Présentation PowerPoint</vt:lpstr>
      <vt:lpstr>RAPPORT DU COMPTE SANGARER </vt:lpstr>
      <vt:lpstr>COMPTE  RESTANT A SOLDER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Sangare Souleymane</dc:title>
  <dc:creator>bassoumaboubakari@gmail.com</dc:creator>
  <cp:lastModifiedBy>bassoumaboubakari@gmail.com</cp:lastModifiedBy>
  <cp:revision>2</cp:revision>
  <dcterms:created xsi:type="dcterms:W3CDTF">2022-09-10T17:50:57Z</dcterms:created>
  <dcterms:modified xsi:type="dcterms:W3CDTF">2022-09-29T12:35:06Z</dcterms:modified>
</cp:coreProperties>
</file>