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43426-6CA1-FE3F-66B1-80C125DA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UNIVERSELLE INDUSTRIE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511F39-684A-FD76-47C5-FA9400D6F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02-11-2022</a:t>
            </a:r>
          </a:p>
        </p:txBody>
      </p:sp>
    </p:spTree>
    <p:extLst>
      <p:ext uri="{BB962C8B-B14F-4D97-AF65-F5344CB8AC3E}">
        <p14:creationId xmlns:p14="http://schemas.microsoft.com/office/powerpoint/2010/main" val="148094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388BE8E-842B-AEC2-6803-595834C27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" t="-347" r="-269" b="521"/>
          <a:stretch/>
        </p:blipFill>
        <p:spPr>
          <a:xfrm rot="-5400000">
            <a:off x="3706838" y="-316525"/>
            <a:ext cx="5233182" cy="80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FEBCE-1E19-5805-D4CA-F2C6A8DE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de Compte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02EA7-FFCF-2CCC-CEE4-FFF98680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Versement Chez Universel Industrie faite le 26 0CT 2022 La date de signature 24-10-2022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472FC4-3FC7-890E-DFD3-EBEEFE4733F6}"/>
              </a:ext>
            </a:extLst>
          </p:cNvPr>
          <p:cNvSpPr txBox="1"/>
          <p:nvPr/>
        </p:nvSpPr>
        <p:spPr>
          <a:xfrm>
            <a:off x="1272209" y="821635"/>
            <a:ext cx="504016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Versement fait 26-OCT-22 = 20 105 000 F</a:t>
            </a:r>
          </a:p>
          <a:p>
            <a:endParaRPr lang="fr-FR" dirty="0"/>
          </a:p>
          <a:p>
            <a:r>
              <a:rPr lang="fr-FR" dirty="0"/>
              <a:t>Facture  Montant                 =  </a:t>
            </a:r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</a:t>
            </a:r>
            <a:r>
              <a:rPr lang="fr-FR" dirty="0"/>
              <a:t> </a:t>
            </a:r>
            <a:r>
              <a:rPr lang="fr-FR" sz="2000" dirty="0"/>
              <a:t>25 058 500 </a:t>
            </a:r>
            <a:r>
              <a:rPr lang="fr-FR" dirty="0"/>
              <a:t>F</a:t>
            </a:r>
          </a:p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6C98B49-4321-F3E1-BF4B-F0D34FF43A57}"/>
              </a:ext>
            </a:extLst>
          </p:cNvPr>
          <p:cNvSpPr/>
          <p:nvPr/>
        </p:nvSpPr>
        <p:spPr>
          <a:xfrm>
            <a:off x="4672241" y="5921696"/>
            <a:ext cx="5764696" cy="2293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6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26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AC633-2DA1-5147-3E64-B8A06137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Reste a payé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4DB7E1-6C51-D9DE-E60D-068C5C42FBB2}"/>
              </a:ext>
            </a:extLst>
          </p:cNvPr>
          <p:cNvSpPr/>
          <p:nvPr/>
        </p:nvSpPr>
        <p:spPr>
          <a:xfrm>
            <a:off x="2157045" y="2771335"/>
            <a:ext cx="8295249" cy="30948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RESTE = </a:t>
            </a:r>
            <a:r>
              <a:rPr lang="fr-FR" dirty="0">
                <a:highlight>
                  <a:srgbClr val="FFFF00"/>
                </a:highlight>
              </a:rPr>
              <a:t>4’953’500</a:t>
            </a:r>
            <a:r>
              <a:rPr lang="fr-FR" dirty="0"/>
              <a:t> FCFA</a:t>
            </a:r>
          </a:p>
        </p:txBody>
      </p:sp>
    </p:spTree>
    <p:extLst>
      <p:ext uri="{BB962C8B-B14F-4D97-AF65-F5344CB8AC3E}">
        <p14:creationId xmlns:p14="http://schemas.microsoft.com/office/powerpoint/2010/main" val="3839136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119</TotalTime>
  <Words>46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UNIVERSELLE INDUSTRIE </vt:lpstr>
      <vt:lpstr>Présentation PowerPoint</vt:lpstr>
      <vt:lpstr>Ouverture de Compte </vt:lpstr>
      <vt:lpstr>Présentation PowerPoint</vt:lpstr>
      <vt:lpstr>Compte Reste a payé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UNIVERSELLE INDUSTRIE </dc:title>
  <dc:creator>bassoumaboubakari@gmail.com</dc:creator>
  <cp:lastModifiedBy>bassoumaboubakari@gmail.com</cp:lastModifiedBy>
  <cp:revision>1</cp:revision>
  <dcterms:created xsi:type="dcterms:W3CDTF">2022-11-09T11:32:28Z</dcterms:created>
  <dcterms:modified xsi:type="dcterms:W3CDTF">2022-11-09T13:32:11Z</dcterms:modified>
</cp:coreProperties>
</file>