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1C0F4-0ADB-2E51-F782-06091BE54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HASSANE ATTIE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346473-C18A-7172-784C-02D9BF2B0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ARRIVAGE DU 19-09-2022 EN Septembre </a:t>
            </a:r>
          </a:p>
        </p:txBody>
      </p:sp>
    </p:spTree>
    <p:extLst>
      <p:ext uri="{BB962C8B-B14F-4D97-AF65-F5344CB8AC3E}">
        <p14:creationId xmlns:p14="http://schemas.microsoft.com/office/powerpoint/2010/main" val="257955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F426AB7-485B-8945-E6B5-6F1CC08AC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73" y="0"/>
            <a:ext cx="3861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1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603CE05-C277-3B81-78EA-980B3660B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73" y="0"/>
            <a:ext cx="3861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0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8A91B-EDA2-4E5B-DA10-DD39ECEC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73" y="0"/>
            <a:ext cx="3861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3746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3</TotalTime>
  <Words>7</Words>
  <Application>Microsoft Office PowerPoint</Application>
  <PresentationFormat>Grand écran</PresentationFormat>
  <Paragraphs>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Galerie</vt:lpstr>
      <vt:lpstr>HASSANE ATTIE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HASSANE ATTIE </dc:title>
  <dc:creator>bassoumaboubakari@gmail.com</dc:creator>
  <cp:lastModifiedBy>bassoumaboubakari@gmail.com</cp:lastModifiedBy>
  <cp:revision>1</cp:revision>
  <dcterms:created xsi:type="dcterms:W3CDTF">2022-11-05T01:05:57Z</dcterms:created>
  <dcterms:modified xsi:type="dcterms:W3CDTF">2022-11-05T01:09:53Z</dcterms:modified>
</cp:coreProperties>
</file>