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soumaboubakari@gmail.com" initials="b" lastIdx="1" clrIdx="0">
    <p:extLst>
      <p:ext uri="{19B8F6BF-5375-455C-9EA6-DF929625EA0E}">
        <p15:presenceInfo xmlns:p15="http://schemas.microsoft.com/office/powerpoint/2012/main" userId="75761350d7b5b7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9T16:52:42.921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20F79-C4AF-411A-9E24-ED6601AE9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SUBURU ABIBE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38B07D-6995-4961-AAFA-27E6CCE92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ARIVAGE </a:t>
            </a:r>
          </a:p>
          <a:p>
            <a:r>
              <a:rPr lang="fr-FR" dirty="0"/>
              <a:t>LE 14-09-2022</a:t>
            </a:r>
          </a:p>
        </p:txBody>
      </p:sp>
    </p:spTree>
    <p:extLst>
      <p:ext uri="{BB962C8B-B14F-4D97-AF65-F5344CB8AC3E}">
        <p14:creationId xmlns:p14="http://schemas.microsoft.com/office/powerpoint/2010/main" val="92364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3A4E287C-22CC-6574-468D-0EDD86AED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89627"/>
              </p:ext>
            </p:extLst>
          </p:nvPr>
        </p:nvGraphicFramePr>
        <p:xfrm>
          <a:off x="7460492" y="927654"/>
          <a:ext cx="3485804" cy="390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667219" imgH="8019658" progId="Acrobat.Document.DC">
                  <p:embed/>
                </p:oleObj>
              </mc:Choice>
              <mc:Fallback>
                <p:oleObj name="Acrobat Document" r:id="rId2" imgW="5667219" imgH="801965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0492" y="927654"/>
                        <a:ext cx="3485804" cy="390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352BF69-44A2-E97B-C0FE-F904814DFC76}"/>
              </a:ext>
            </a:extLst>
          </p:cNvPr>
          <p:cNvSpPr txBox="1"/>
          <p:nvPr/>
        </p:nvSpPr>
        <p:spPr>
          <a:xfrm>
            <a:off x="1634836" y="128847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14-09-2022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11414B-ACFE-B869-43ED-3C8B34EFA089}"/>
              </a:ext>
            </a:extLst>
          </p:cNvPr>
          <p:cNvSpPr txBox="1"/>
          <p:nvPr/>
        </p:nvSpPr>
        <p:spPr>
          <a:xfrm>
            <a:off x="1245704" y="1959019"/>
            <a:ext cx="2981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DECHARGEMENT DIMBOKRO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141A39-70A1-5F8B-6AAE-F7AB29D20DF4}"/>
              </a:ext>
            </a:extLst>
          </p:cNvPr>
          <p:cNvSpPr txBox="1"/>
          <p:nvPr/>
        </p:nvSpPr>
        <p:spPr>
          <a:xfrm>
            <a:off x="665018" y="2882349"/>
            <a:ext cx="557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748 – Feuilles 5mm plein  --- 3 000 X 748 = 2 244 000 F</a:t>
            </a:r>
          </a:p>
          <a:p>
            <a:pPr marL="342900" indent="-342900">
              <a:buAutoNum type="arabicPlain" startAt="97"/>
            </a:pPr>
            <a:r>
              <a:rPr lang="fr-FR" dirty="0"/>
              <a:t>- Feuilles 10 mm GF   ---- 8 000 X 97 =  776 000 F </a:t>
            </a:r>
          </a:p>
          <a:p>
            <a:r>
              <a:rPr lang="fr-FR" dirty="0"/>
              <a:t>100 – Feuilles 10 mm PF  ----- 6 000 X  100 = 600 000 F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134AE3-A522-7A77-BDA0-4C14E4D6EC26}"/>
              </a:ext>
            </a:extLst>
          </p:cNvPr>
          <p:cNvSpPr txBox="1"/>
          <p:nvPr/>
        </p:nvSpPr>
        <p:spPr>
          <a:xfrm>
            <a:off x="1245704" y="3934691"/>
            <a:ext cx="26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LIVRAISON FAIT A YAKRO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080E86-BF0B-F4B3-01CE-57178296E0DB}"/>
              </a:ext>
            </a:extLst>
          </p:cNvPr>
          <p:cNvSpPr txBox="1"/>
          <p:nvPr/>
        </p:nvSpPr>
        <p:spPr>
          <a:xfrm>
            <a:off x="665018" y="4572000"/>
            <a:ext cx="577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400 – Feuilles 10mm PF ------- 6000 X 400  = 2 400 000 F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868285-C512-1A2C-7569-C1109B8800AF}"/>
              </a:ext>
            </a:extLst>
          </p:cNvPr>
          <p:cNvSpPr txBox="1"/>
          <p:nvPr/>
        </p:nvSpPr>
        <p:spPr>
          <a:xfrm>
            <a:off x="3034271" y="263236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RAVITAILLEMENT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306555-FC9D-D1FD-2D3D-64DF70D5DF2D}"/>
              </a:ext>
            </a:extLst>
          </p:cNvPr>
          <p:cNvSpPr txBox="1"/>
          <p:nvPr/>
        </p:nvSpPr>
        <p:spPr>
          <a:xfrm>
            <a:off x="1910982" y="5352175"/>
            <a:ext cx="26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TOTAL = 6 020 000 FCFA </a:t>
            </a:r>
          </a:p>
        </p:txBody>
      </p:sp>
    </p:spTree>
    <p:extLst>
      <p:ext uri="{BB962C8B-B14F-4D97-AF65-F5344CB8AC3E}">
        <p14:creationId xmlns:p14="http://schemas.microsoft.com/office/powerpoint/2010/main" val="20769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F3056D0-8256-44C1-AE38-6DC444660E17}"/>
              </a:ext>
            </a:extLst>
          </p:cNvPr>
          <p:cNvSpPr txBox="1"/>
          <p:nvPr/>
        </p:nvSpPr>
        <p:spPr>
          <a:xfrm>
            <a:off x="1802296" y="801858"/>
            <a:ext cx="836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8E747D-7BFA-5117-0C8F-D9575745E414}"/>
              </a:ext>
            </a:extLst>
          </p:cNvPr>
          <p:cNvSpPr txBox="1"/>
          <p:nvPr/>
        </p:nvSpPr>
        <p:spPr>
          <a:xfrm>
            <a:off x="4521204" y="61719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VERSEMENT EFFECTUER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F3BBD9-8D5B-033A-C7C4-070ADCBF8B00}"/>
              </a:ext>
            </a:extLst>
          </p:cNvPr>
          <p:cNvSpPr txBox="1"/>
          <p:nvPr/>
        </p:nvSpPr>
        <p:spPr>
          <a:xfrm>
            <a:off x="1911927" y="2133600"/>
            <a:ext cx="560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10-08-2022 )   ANCIEN RELIQUAT «» »        13    000 F</a:t>
            </a:r>
          </a:p>
          <a:p>
            <a:r>
              <a:rPr lang="fr-FR" dirty="0"/>
              <a:t>09-09-22 )       1</a:t>
            </a:r>
            <a:r>
              <a:rPr lang="fr-FR" baseline="30000" dirty="0"/>
              <a:t>er</a:t>
            </a:r>
            <a:r>
              <a:rPr lang="fr-FR" dirty="0"/>
              <a:t> Versement ---- » » « »    2 000 000 F</a:t>
            </a:r>
          </a:p>
          <a:p>
            <a:r>
              <a:rPr lang="fr-FR" dirty="0"/>
              <a:t>13-09-22 )       2er Versement ---- » » »       2 000 000 F </a:t>
            </a:r>
          </a:p>
          <a:p>
            <a:r>
              <a:rPr lang="fr-FR" dirty="0"/>
              <a:t>15-09-22 )       3er Versement ---- » » »       2 000 000 F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D530ED-4B9E-9753-B216-B6F8E5EDBDBC}"/>
              </a:ext>
            </a:extLst>
          </p:cNvPr>
          <p:cNvSpPr txBox="1"/>
          <p:nvPr/>
        </p:nvSpPr>
        <p:spPr>
          <a:xfrm>
            <a:off x="3477491" y="3726873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TOTAL = 6 013 000 F </a:t>
            </a:r>
          </a:p>
        </p:txBody>
      </p:sp>
    </p:spTree>
    <p:extLst>
      <p:ext uri="{BB962C8B-B14F-4D97-AF65-F5344CB8AC3E}">
        <p14:creationId xmlns:p14="http://schemas.microsoft.com/office/powerpoint/2010/main" val="14981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771A1-49E6-3309-89D2-142655F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 RENDU DU POINT </a:t>
            </a:r>
          </a:p>
        </p:txBody>
      </p:sp>
      <p:sp>
        <p:nvSpPr>
          <p:cNvPr id="3" name="Rectangle : avec coin arrondi et coin rogné en haut 2">
            <a:extLst>
              <a:ext uri="{FF2B5EF4-FFF2-40B4-BE49-F238E27FC236}">
                <a16:creationId xmlns:a16="http://schemas.microsoft.com/office/drawing/2014/main" id="{8CCAFCE9-1483-8ECE-ECD8-3BE25796DADA}"/>
              </a:ext>
            </a:extLst>
          </p:cNvPr>
          <p:cNvSpPr/>
          <p:nvPr/>
        </p:nvSpPr>
        <p:spPr>
          <a:xfrm>
            <a:off x="2978727" y="2583873"/>
            <a:ext cx="6740236" cy="218901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RESTE = </a:t>
            </a:r>
            <a:r>
              <a:rPr lang="fr-FR" dirty="0">
                <a:highlight>
                  <a:srgbClr val="FFFF00"/>
                </a:highlight>
              </a:rPr>
              <a:t>7 000  </a:t>
            </a:r>
            <a:r>
              <a:rPr lang="fr-FR" dirty="0"/>
              <a:t>FCFA  </a:t>
            </a:r>
          </a:p>
        </p:txBody>
      </p:sp>
    </p:spTree>
    <p:extLst>
      <p:ext uri="{BB962C8B-B14F-4D97-AF65-F5344CB8AC3E}">
        <p14:creationId xmlns:p14="http://schemas.microsoft.com/office/powerpoint/2010/main" val="207269615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403</TotalTime>
  <Words>140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Tw Cen MT</vt:lpstr>
      <vt:lpstr>Ronds dans l’eau</vt:lpstr>
      <vt:lpstr>Adobe Acrobat Document</vt:lpstr>
      <vt:lpstr>SUBURU ABIBE </vt:lpstr>
      <vt:lpstr>Présentation PowerPoint</vt:lpstr>
      <vt:lpstr>Présentation PowerPoint</vt:lpstr>
      <vt:lpstr>COMPT RENDU DU POINT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SUBURU ABIBE</dc:title>
  <dc:creator>bassoumaboubakari@gmail.com</dc:creator>
  <cp:lastModifiedBy>bassoumaboubakari@gmail.com</cp:lastModifiedBy>
  <cp:revision>9</cp:revision>
  <dcterms:created xsi:type="dcterms:W3CDTF">2022-02-20T19:01:20Z</dcterms:created>
  <dcterms:modified xsi:type="dcterms:W3CDTF">2022-09-29T17:50:41Z</dcterms:modified>
</cp:coreProperties>
</file>