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6"/>
  </p:notesMasterIdLst>
  <p:handoutMasterIdLst>
    <p:handoutMasterId r:id="rId7"/>
  </p:handoutMasterIdLst>
  <p:sldIdLst>
    <p:sldId id="257" r:id="rId2"/>
    <p:sldId id="258" r:id="rId3"/>
    <p:sldId id="259" r:id="rId4"/>
    <p:sldId id="260" r:id="rId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fr" dirty="0"/>
            <a:t>2020</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fr" dirty="0"/>
            <a:t>DEBUT ( 01-07-2020 °)</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fr" dirty="0"/>
            <a:t>2020</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custT="1"/>
      <dgm:spPr/>
      <dgm:t>
        <a:bodyPr rtlCol="0"/>
        <a:lstStyle/>
        <a:p>
          <a:pPr rtl="0"/>
          <a:r>
            <a:rPr lang="fr" sz="1600" b="1" dirty="0"/>
            <a:t> jusqu’</a:t>
          </a:r>
          <a:r>
            <a:rPr lang="fr-FR" sz="1600" b="1" dirty="0"/>
            <a:t>à</a:t>
          </a:r>
          <a:r>
            <a:rPr lang="fr" sz="1600" b="1" dirty="0"/>
            <a:t> 2022</a:t>
          </a:r>
        </a:p>
        <a:p>
          <a:pPr rtl="0"/>
          <a:r>
            <a:rPr lang="fr" sz="1600" b="1" dirty="0"/>
            <a:t>IL Y A EU UN RETARD DE  </a:t>
          </a:r>
          <a:r>
            <a:rPr lang="fr" sz="1600" b="1" dirty="0">
              <a:highlight>
                <a:srgbClr val="FFFF00"/>
              </a:highlight>
            </a:rPr>
            <a:t>2 ANS</a:t>
          </a:r>
        </a:p>
        <a:p>
          <a:pPr rtl="0"/>
          <a:r>
            <a:rPr lang="fr" sz="1600" b="1" dirty="0">
              <a:highlight>
                <a:srgbClr val="FFFF00"/>
              </a:highlight>
            </a:rPr>
            <a:t>VOUS DEVEZ </a:t>
          </a:r>
        </a:p>
        <a:p>
          <a:pPr rtl="0"/>
          <a:r>
            <a:rPr lang="fr" sz="1600" b="1" dirty="0">
              <a:highlight>
                <a:srgbClr val="00FFFF"/>
              </a:highlight>
            </a:rPr>
            <a:t>2’445’900 FCFA </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fr" dirty="0"/>
            <a:t>2022</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fr" dirty="0"/>
            <a:t>A CE JOUR </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11002" y="484800"/>
          <a:ext cx="397483"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fr" sz="1200" kern="1200" dirty="0"/>
            <a:t>2020</a:t>
          </a:r>
        </a:p>
      </dsp:txBody>
      <dsp:txXfrm rot="5400000">
        <a:off x="1026533" y="1808077"/>
        <a:ext cx="2985826" cy="358675"/>
      </dsp:txXfrm>
    </dsp:sp>
    <dsp:sp modelId="{5A1B764B-0DC5-47CD-BDEA-9E67799496EC}">
      <dsp:nvSpPr>
        <dsp:cNvPr id="0" name=""/>
        <dsp:cNvSpPr/>
      </dsp:nvSpPr>
      <dsp:spPr>
        <a:xfrm>
          <a:off x="5385" y="0"/>
          <a:ext cx="5008717" cy="1391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fr" sz="1200" kern="1200" dirty="0"/>
            <a:t>DEBUT ( 01-07-2020 °)</a:t>
          </a:r>
        </a:p>
      </dsp:txBody>
      <dsp:txXfrm>
        <a:off x="5385" y="0"/>
        <a:ext cx="5008717" cy="1391190"/>
      </dsp:txXfrm>
    </dsp:sp>
    <dsp:sp modelId="{122B38A3-0442-4747-820C-1F37877E2B0E}">
      <dsp:nvSpPr>
        <dsp:cNvPr id="0" name=""/>
        <dsp:cNvSpPr/>
      </dsp:nvSpPr>
      <dsp:spPr>
        <a:xfrm>
          <a:off x="2509744" y="1470687"/>
          <a:ext cx="0" cy="317986"/>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69996" y="1391190"/>
          <a:ext cx="79496" cy="79496"/>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788673"/>
          <a:ext cx="3005230" cy="397483"/>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fr" sz="1200" kern="1200" dirty="0"/>
            <a:t>2020</a:t>
          </a:r>
        </a:p>
      </dsp:txBody>
      <dsp:txXfrm>
        <a:off x="4012359" y="1788673"/>
        <a:ext cx="3005230" cy="397483"/>
      </dsp:txXfrm>
    </dsp:sp>
    <dsp:sp modelId="{DF65791B-462E-4589-B98D-F60587330CA8}">
      <dsp:nvSpPr>
        <dsp:cNvPr id="0" name=""/>
        <dsp:cNvSpPr/>
      </dsp:nvSpPr>
      <dsp:spPr>
        <a:xfrm>
          <a:off x="3010616" y="2583640"/>
          <a:ext cx="5008717" cy="1391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fr" sz="1600" b="1" kern="1200" dirty="0"/>
            <a:t> jusqu’</a:t>
          </a:r>
          <a:r>
            <a:rPr lang="fr-FR" sz="1600" b="1" kern="1200" dirty="0"/>
            <a:t>à</a:t>
          </a:r>
          <a:r>
            <a:rPr lang="fr" sz="1600" b="1" kern="1200" dirty="0"/>
            <a:t> 2022</a:t>
          </a:r>
        </a:p>
        <a:p>
          <a:pPr marL="0" lvl="0" indent="0" algn="ctr" defTabSz="711200" rtl="0">
            <a:lnSpc>
              <a:spcPct val="90000"/>
            </a:lnSpc>
            <a:spcBef>
              <a:spcPct val="0"/>
            </a:spcBef>
            <a:spcAft>
              <a:spcPct val="35000"/>
            </a:spcAft>
            <a:buNone/>
          </a:pPr>
          <a:r>
            <a:rPr lang="fr" sz="1600" b="1" kern="1200" dirty="0"/>
            <a:t>IL Y A EU UN RETARD DE  </a:t>
          </a:r>
          <a:r>
            <a:rPr lang="fr" sz="1600" b="1" kern="1200" dirty="0">
              <a:highlight>
                <a:srgbClr val="FFFF00"/>
              </a:highlight>
            </a:rPr>
            <a:t>2 ANS</a:t>
          </a:r>
        </a:p>
        <a:p>
          <a:pPr marL="0" lvl="0" indent="0" algn="ctr" defTabSz="711200" rtl="0">
            <a:lnSpc>
              <a:spcPct val="90000"/>
            </a:lnSpc>
            <a:spcBef>
              <a:spcPct val="0"/>
            </a:spcBef>
            <a:spcAft>
              <a:spcPct val="35000"/>
            </a:spcAft>
            <a:buNone/>
          </a:pPr>
          <a:r>
            <a:rPr lang="fr" sz="1600" b="1" kern="1200" dirty="0">
              <a:highlight>
                <a:srgbClr val="FFFF00"/>
              </a:highlight>
            </a:rPr>
            <a:t>VOUS DEVEZ </a:t>
          </a:r>
        </a:p>
        <a:p>
          <a:pPr marL="0" lvl="0" indent="0" algn="ctr" defTabSz="711200" rtl="0">
            <a:lnSpc>
              <a:spcPct val="90000"/>
            </a:lnSpc>
            <a:spcBef>
              <a:spcPct val="0"/>
            </a:spcBef>
            <a:spcAft>
              <a:spcPct val="35000"/>
            </a:spcAft>
            <a:buNone/>
          </a:pPr>
          <a:r>
            <a:rPr lang="fr" sz="1600" b="1" kern="1200" dirty="0">
              <a:highlight>
                <a:srgbClr val="00FFFF"/>
              </a:highlight>
            </a:rPr>
            <a:t>2’445’900 FCFA </a:t>
          </a:r>
        </a:p>
      </dsp:txBody>
      <dsp:txXfrm>
        <a:off x="3010616" y="2583640"/>
        <a:ext cx="5008717" cy="1391190"/>
      </dsp:txXfrm>
    </dsp:sp>
    <dsp:sp modelId="{DBA410EB-5F61-4F46-92D9-C5B0AA59EE15}">
      <dsp:nvSpPr>
        <dsp:cNvPr id="0" name=""/>
        <dsp:cNvSpPr/>
      </dsp:nvSpPr>
      <dsp:spPr>
        <a:xfrm>
          <a:off x="5514975" y="2186157"/>
          <a:ext cx="0" cy="317986"/>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5226" y="2504143"/>
          <a:ext cx="79496" cy="79496"/>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21463" y="484800"/>
          <a:ext cx="397483"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fr" sz="1200" kern="1200" dirty="0"/>
            <a:t>2022</a:t>
          </a:r>
        </a:p>
      </dsp:txBody>
      <dsp:txXfrm rot="-5400000">
        <a:off x="7017590" y="1808077"/>
        <a:ext cx="2985826" cy="358675"/>
      </dsp:txXfrm>
    </dsp:sp>
    <dsp:sp modelId="{B4723E2A-4FF1-452A-BD25-8EC364F15A6F}">
      <dsp:nvSpPr>
        <dsp:cNvPr id="0" name=""/>
        <dsp:cNvSpPr/>
      </dsp:nvSpPr>
      <dsp:spPr>
        <a:xfrm>
          <a:off x="6015846" y="0"/>
          <a:ext cx="5008717" cy="1391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fr" sz="1200" kern="1200" dirty="0"/>
            <a:t>A CE JOUR </a:t>
          </a:r>
        </a:p>
      </dsp:txBody>
      <dsp:txXfrm>
        <a:off x="6015846" y="0"/>
        <a:ext cx="5008717" cy="1391190"/>
      </dsp:txXfrm>
    </dsp:sp>
    <dsp:sp modelId="{440E9361-37D2-4157-AF38-7B49AD23708B}">
      <dsp:nvSpPr>
        <dsp:cNvPr id="0" name=""/>
        <dsp:cNvSpPr/>
      </dsp:nvSpPr>
      <dsp:spPr>
        <a:xfrm>
          <a:off x="8520205" y="1470687"/>
          <a:ext cx="0" cy="317986"/>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0457" y="1391190"/>
          <a:ext cx="79496" cy="79496"/>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FC74BDE-6627-49B6-90F1-0334E723F64C}" type="datetime1">
              <a:rPr lang="fr-FR" smtClean="0"/>
              <a:t>17/08/2022</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28DAF60-E56A-4648-8936-22D801672B6C}" type="datetime1">
              <a:rPr lang="fr-FR" smtClean="0"/>
              <a:t>17/08/2022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a:t>Modifiez le style du titre</a:t>
            </a:r>
            <a:endParaRPr lang="en-US" dirty="0"/>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a:t>Modifiez le style des sous-titres du masque</a:t>
            </a:r>
            <a:endParaRPr lang="en-US"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E641DF6C-ECED-4BD8-8025-73323DD5D35C}" type="datetime1">
              <a:rPr lang="fr-FR" smtClean="0"/>
              <a:t>17/08/2022</a:t>
            </a:fld>
            <a:endParaRPr lang="en-US" dirty="0"/>
          </a:p>
        </p:txBody>
      </p:sp>
      <p:sp>
        <p:nvSpPr>
          <p:cNvPr id="9" name="Espace réservé du pied de pag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9" name="Titre 1"/>
          <p:cNvSpPr>
            <a:spLocks noGrp="1"/>
          </p:cNvSpPr>
          <p:nvPr>
            <p:ph type="title"/>
          </p:nvPr>
        </p:nvSpPr>
        <p:spPr>
          <a:xfrm>
            <a:off x="581192" y="702156"/>
            <a:ext cx="11029616" cy="1013800"/>
          </a:xfrm>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1E5B03D9-FC89-4784-BD60-336471BA7724}" type="datetime1">
              <a:rPr lang="fr-FR" smtClean="0"/>
              <a:t>17/08/2022</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fr-FR"/>
              <a:t>Modifiez le style du titre</a:t>
            </a:r>
            <a:endParaRPr lang="en-US" dirty="0"/>
          </a:p>
        </p:txBody>
      </p:sp>
      <p:sp>
        <p:nvSpPr>
          <p:cNvPr id="3" name="Espace réservé du texte vertical 2"/>
          <p:cNvSpPr>
            <a:spLocks noGrp="1"/>
          </p:cNvSpPr>
          <p:nvPr>
            <p:ph type="body" orient="vert" idx="1"/>
          </p:nvPr>
        </p:nvSpPr>
        <p:spPr>
          <a:xfrm>
            <a:off x="774923" y="863600"/>
            <a:ext cx="7161625" cy="4807326"/>
          </a:xfrm>
        </p:spPr>
        <p:txBody>
          <a:bodyPr vert="eaVert" rtlCol="0" anchor="t"/>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ce réservé de la dat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0216CB3-B929-446C-876F-83C9B86D9FDE}" type="datetime1">
              <a:rPr lang="fr-FR" smtClean="0"/>
              <a:t>17/08/2022</a:t>
            </a:fld>
            <a:endParaRPr lang="en-US" dirty="0"/>
          </a:p>
        </p:txBody>
      </p:sp>
      <p:sp>
        <p:nvSpPr>
          <p:cNvPr id="12" name="Espace réservé du pied de pag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ce réservé du numéro de diapositiv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81192" y="702156"/>
            <a:ext cx="11029616" cy="1188720"/>
          </a:xfrm>
        </p:spPr>
        <p:txBody>
          <a:bodyPr rtlCol="0"/>
          <a:lstStyle/>
          <a:p>
            <a:pPr rtl="0"/>
            <a:r>
              <a:rPr lang="fr-FR"/>
              <a:t>Modifiez le style du titre</a:t>
            </a:r>
            <a:endParaRPr lang="en-US" dirty="0"/>
          </a:p>
        </p:txBody>
      </p:sp>
      <p:sp>
        <p:nvSpPr>
          <p:cNvPr id="3" name="Espace réservé du contenu 2"/>
          <p:cNvSpPr>
            <a:spLocks noGrp="1"/>
          </p:cNvSpPr>
          <p:nvPr>
            <p:ph idx="1"/>
          </p:nvPr>
        </p:nvSpPr>
        <p:spPr>
          <a:xfrm>
            <a:off x="581192" y="2340864"/>
            <a:ext cx="11029615" cy="3634486"/>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Espace réservé de la dat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22897033-9A55-4DAC-991D-1FF1921C78B7}" type="datetime1">
              <a:rPr lang="fr-FR" smtClean="0"/>
              <a:t>17/08/2022</a:t>
            </a:fld>
            <a:endParaRPr lang="en-US" dirty="0"/>
          </a:p>
        </p:txBody>
      </p:sp>
      <p:sp>
        <p:nvSpPr>
          <p:cNvPr id="9" name="Espace réservé du pied de pag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fr-FR"/>
              <a:t>Modifiez le style du titre</a:t>
            </a:r>
            <a:endParaRPr lang="en-US" dirty="0"/>
          </a:p>
        </p:txBody>
      </p:sp>
      <p:sp>
        <p:nvSpPr>
          <p:cNvPr id="3" name="Espace réservé du text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7" name="Espace réservé de la dat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A1255F31-5DB3-4925-BA87-822F5B17A2F1}" type="datetime1">
              <a:rPr lang="fr-FR" smtClean="0"/>
              <a:t>17/08/2022</a:t>
            </a:fld>
            <a:endParaRPr lang="en-US" dirty="0"/>
          </a:p>
        </p:txBody>
      </p:sp>
      <p:sp>
        <p:nvSpPr>
          <p:cNvPr id="9" name="Espace réservé du pied de pag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581193" y="2228003"/>
            <a:ext cx="5194767"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16039" y="2228003"/>
            <a:ext cx="5194769"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7E4EF44C-5F50-4A80-A957-57B3338337C0}" type="datetime1">
              <a:rPr lang="fr-FR" smtClean="0"/>
              <a:t>17/08/2022</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1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581194" y="2926052"/>
            <a:ext cx="5194766"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fr-FR"/>
              <a:t>Cliquez pour modifier les styles du texte du masque</a:t>
            </a:r>
          </a:p>
        </p:txBody>
      </p:sp>
      <p:sp>
        <p:nvSpPr>
          <p:cNvPr id="6" name="Espace réservé du contenu 5"/>
          <p:cNvSpPr>
            <a:spLocks noGrp="1"/>
          </p:cNvSpPr>
          <p:nvPr>
            <p:ph sz="quarter" idx="4"/>
          </p:nvPr>
        </p:nvSpPr>
        <p:spPr>
          <a:xfrm>
            <a:off x="6416037" y="2926052"/>
            <a:ext cx="5194771"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p:cNvSpPr>
            <a:spLocks noGrp="1"/>
          </p:cNvSpPr>
          <p:nvPr>
            <p:ph type="dt" sz="half" idx="10"/>
          </p:nvPr>
        </p:nvSpPr>
        <p:spPr/>
        <p:txBody>
          <a:bodyPr rtlCol="0"/>
          <a:lstStyle/>
          <a:p>
            <a:pPr rtl="0"/>
            <a:fld id="{B2D0F46D-59FD-4484-924E-E79DD516B5ED}" type="datetime1">
              <a:rPr lang="fr-FR" smtClean="0"/>
              <a:t>17/08/2022</a:t>
            </a:fld>
            <a:endParaRPr lang="en-US" dirty="0"/>
          </a:p>
        </p:txBody>
      </p:sp>
      <p:sp>
        <p:nvSpPr>
          <p:cNvPr id="8" name="Espace réservé du pied de page 7"/>
          <p:cNvSpPr>
            <a:spLocks noGrp="1"/>
          </p:cNvSpPr>
          <p:nvPr>
            <p:ph type="ftr" sz="quarter" idx="11"/>
          </p:nvPr>
        </p:nvSpPr>
        <p:spPr/>
        <p:txBody>
          <a:bodyPr rtlCol="0"/>
          <a:lstStyle/>
          <a:p>
            <a:pPr rtl="0"/>
            <a:endParaRPr lang="en-US"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8" name="Titre 1"/>
          <p:cNvSpPr>
            <a:spLocks noGrp="1"/>
          </p:cNvSpPr>
          <p:nvPr>
            <p:ph type="title"/>
          </p:nvPr>
        </p:nvSpPr>
        <p:spPr>
          <a:xfrm>
            <a:off x="575894" y="729658"/>
            <a:ext cx="11029616" cy="988332"/>
          </a:xfrm>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0FAEC910-4AAA-42A1-A49C-7DDC64BC53C6}" type="datetime1">
              <a:rPr lang="fr-FR" smtClean="0"/>
              <a:t>17/08/2022</a:t>
            </a:fld>
            <a:endParaRPr lang="en-US" dirty="0"/>
          </a:p>
        </p:txBody>
      </p:sp>
      <p:sp>
        <p:nvSpPr>
          <p:cNvPr id="4" name="Espace réservé du pied de page 3"/>
          <p:cNvSpPr>
            <a:spLocks noGrp="1"/>
          </p:cNvSpPr>
          <p:nvPr>
            <p:ph type="ftr" sz="quarter" idx="11"/>
          </p:nvPr>
        </p:nvSpPr>
        <p:spPr/>
        <p:txBody>
          <a:bodyPr rtlCol="0"/>
          <a:lstStyle/>
          <a:p>
            <a:pPr rtl="0"/>
            <a:endParaRPr lang="en-US"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ACEC98BE-FCE2-445F-8146-3A7F8CC3881D}" type="datetime1">
              <a:rPr lang="fr-FR" smtClean="0"/>
              <a:t>17/08/2022</a:t>
            </a:fld>
            <a:endParaRPr lang="en-US" dirty="0"/>
          </a:p>
        </p:txBody>
      </p:sp>
      <p:sp>
        <p:nvSpPr>
          <p:cNvPr id="3" name="Espace réservé du pied de page 2"/>
          <p:cNvSpPr>
            <a:spLocks noGrp="1"/>
          </p:cNvSpPr>
          <p:nvPr>
            <p:ph type="ftr" sz="quarter" idx="11"/>
          </p:nvPr>
        </p:nvSpPr>
        <p:spPr/>
        <p:txBody>
          <a:bodyPr rtlCol="0"/>
          <a:lstStyle/>
          <a:p>
            <a:pPr rtl="0"/>
            <a:endParaRPr lang="en-US"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6D0953DD-A6BD-427D-B7A8-BDE378B2E678}" type="datetime1">
              <a:rPr lang="fr-FR" smtClean="0"/>
              <a:t>17/08/2022</a:t>
            </a:fld>
            <a:endParaRPr lang="en-US" dirty="0"/>
          </a:p>
        </p:txBody>
      </p:sp>
      <p:sp>
        <p:nvSpPr>
          <p:cNvPr id="10" name="Espace réservé du pied de pag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fr-FR"/>
              <a:t>Modifiez le style du titre</a:t>
            </a:r>
            <a:endParaRPr lang="en-US" dirty="0"/>
          </a:p>
        </p:txBody>
      </p:sp>
      <p:sp>
        <p:nvSpPr>
          <p:cNvPr id="3" name="Espace réservé d’imag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a:t>Cliquez sur l'icône pour ajouter une image</a:t>
            </a:r>
            <a:endParaRPr lang="en-US" dirty="0"/>
          </a:p>
        </p:txBody>
      </p:sp>
      <p:sp>
        <p:nvSpPr>
          <p:cNvPr id="4" name="Espace réservé du text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47E77B56-6788-4F40-A65E-12AFEB3AC095}" type="datetime1">
              <a:rPr lang="fr-FR" smtClean="0"/>
              <a:t>17/08/2022</a:t>
            </a:fld>
            <a:endParaRPr lang="en-US" dirty="0"/>
          </a:p>
        </p:txBody>
      </p:sp>
      <p:sp>
        <p:nvSpPr>
          <p:cNvPr id="6" name="Espace réservé du pied de page 5"/>
          <p:cNvSpPr>
            <a:spLocks noGrp="1"/>
          </p:cNvSpPr>
          <p:nvPr>
            <p:ph type="ftr" sz="quarter" idx="11"/>
          </p:nvPr>
        </p:nvSpPr>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69A0D1A-B1A6-4A33-B3AE-513EF3B4A7E7}" type="datetime1">
              <a:rPr lang="fr-FR" smtClean="0"/>
              <a:t>17/08/2022</a:t>
            </a:fld>
            <a:endParaRPr lang="en-US" dirty="0"/>
          </a:p>
        </p:txBody>
      </p:sp>
      <p:sp>
        <p:nvSpPr>
          <p:cNvPr id="5" name="Espace réservé du pied de pag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fr-FR" dirty="0"/>
              <a:t>C</a:t>
            </a:r>
            <a:r>
              <a:rPr lang="fr" dirty="0"/>
              <a:t>anada construction</a:t>
            </a:r>
          </a:p>
        </p:txBody>
      </p:sp>
      <p:sp>
        <p:nvSpPr>
          <p:cNvPr id="3" name="Sous-titr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fr-FR" dirty="0"/>
              <a:t>Agent restant a payé a la DIM-AD</a:t>
            </a:r>
            <a:endParaRPr lang="fr"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 5" descr="Zoom sur un logo&#10;&#10;Description générée automatiquemen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fr" dirty="0"/>
              <a:t>Commencer la livraison a la date du 01-07-2020</a:t>
            </a:r>
          </a:p>
        </p:txBody>
      </p:sp>
      <p:graphicFrame>
        <p:nvGraphicFramePr>
          <p:cNvPr id="4" name="Espace réservé du contenu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563808789"/>
              </p:ext>
            </p:extLst>
          </p:nvPr>
        </p:nvGraphicFramePr>
        <p:xfrm>
          <a:off x="581025" y="2341563"/>
          <a:ext cx="11029950" cy="397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a:extLst>
              <a:ext uri="{FF2B5EF4-FFF2-40B4-BE49-F238E27FC236}">
                <a16:creationId xmlns:a16="http://schemas.microsoft.com/office/drawing/2014/main" id="{79C31225-72F0-4104-98BA-4AEE89D51EF5}"/>
              </a:ext>
            </a:extLst>
          </p:cNvPr>
          <p:cNvSpPr txBox="1"/>
          <p:nvPr/>
        </p:nvSpPr>
        <p:spPr>
          <a:xfrm>
            <a:off x="821635" y="2690191"/>
            <a:ext cx="1834798" cy="369332"/>
          </a:xfrm>
          <a:prstGeom prst="rect">
            <a:avLst/>
          </a:prstGeom>
          <a:noFill/>
        </p:spPr>
        <p:txBody>
          <a:bodyPr wrap="none" rtlCol="0">
            <a:spAutoFit/>
          </a:bodyPr>
          <a:lstStyle/>
          <a:p>
            <a:r>
              <a:rPr lang="fr-FR" dirty="0">
                <a:highlight>
                  <a:srgbClr val="00FF00"/>
                </a:highlight>
              </a:rPr>
              <a:t>FAIT 04-02-2022</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AFE55BB-FBD2-38D8-6763-98EF7CB8C25B}"/>
              </a:ext>
            </a:extLst>
          </p:cNvPr>
          <p:cNvSpPr>
            <a:spLocks noGrp="1"/>
          </p:cNvSpPr>
          <p:nvPr>
            <p:ph type="dt" sz="half" idx="10"/>
          </p:nvPr>
        </p:nvSpPr>
        <p:spPr/>
        <p:txBody>
          <a:bodyPr/>
          <a:lstStyle/>
          <a:p>
            <a:pPr rtl="0"/>
            <a:fld id="{ACEC98BE-FCE2-445F-8146-3A7F8CC3881D}" type="datetime1">
              <a:rPr lang="fr-FR" smtClean="0"/>
              <a:t>17/08/2022</a:t>
            </a:fld>
            <a:endParaRPr lang="en-US" dirty="0"/>
          </a:p>
        </p:txBody>
      </p:sp>
      <p:sp>
        <p:nvSpPr>
          <p:cNvPr id="3" name="ZoneTexte 2">
            <a:extLst>
              <a:ext uri="{FF2B5EF4-FFF2-40B4-BE49-F238E27FC236}">
                <a16:creationId xmlns:a16="http://schemas.microsoft.com/office/drawing/2014/main" id="{D92F2DAF-CB6E-3C6F-F89B-39257E66A879}"/>
              </a:ext>
            </a:extLst>
          </p:cNvPr>
          <p:cNvSpPr txBox="1"/>
          <p:nvPr/>
        </p:nvSpPr>
        <p:spPr>
          <a:xfrm>
            <a:off x="556591" y="1550504"/>
            <a:ext cx="3937938" cy="369332"/>
          </a:xfrm>
          <a:prstGeom prst="rect">
            <a:avLst/>
          </a:prstGeom>
          <a:noFill/>
        </p:spPr>
        <p:txBody>
          <a:bodyPr wrap="none" rtlCol="0">
            <a:spAutoFit/>
          </a:bodyPr>
          <a:lstStyle/>
          <a:p>
            <a:r>
              <a:rPr lang="fr-FR" dirty="0"/>
              <a:t>On était a :           2 445 900 FCFA        </a:t>
            </a:r>
          </a:p>
        </p:txBody>
      </p:sp>
      <p:sp>
        <p:nvSpPr>
          <p:cNvPr id="4" name="ZoneTexte 3">
            <a:extLst>
              <a:ext uri="{FF2B5EF4-FFF2-40B4-BE49-F238E27FC236}">
                <a16:creationId xmlns:a16="http://schemas.microsoft.com/office/drawing/2014/main" id="{BB898BA1-2777-DB45-1002-FB00843A5F4C}"/>
              </a:ext>
            </a:extLst>
          </p:cNvPr>
          <p:cNvSpPr txBox="1"/>
          <p:nvPr/>
        </p:nvSpPr>
        <p:spPr>
          <a:xfrm>
            <a:off x="1577009" y="2716696"/>
            <a:ext cx="9382953" cy="923330"/>
          </a:xfrm>
          <a:prstGeom prst="rect">
            <a:avLst/>
          </a:prstGeom>
          <a:noFill/>
        </p:spPr>
        <p:txBody>
          <a:bodyPr wrap="none" rtlCol="0">
            <a:spAutoFit/>
          </a:bodyPr>
          <a:lstStyle/>
          <a:p>
            <a:pPr marL="285750" indent="-285750">
              <a:buFont typeface="Wingdings" panose="05000000000000000000" pitchFamily="2" charset="2"/>
              <a:buChar char="q"/>
            </a:pPr>
            <a:r>
              <a:rPr lang="fr-FR" dirty="0"/>
              <a:t>Versement de Canada : Verse par Kouakou vendeur de chaussure non loin de la pharmacie </a:t>
            </a:r>
          </a:p>
          <a:p>
            <a:r>
              <a:rPr lang="fr-FR" dirty="0"/>
              <a:t>    YOTIKI UN MONTANT DE : 500 000 FCFA A LA DATE DU 15-08-2022 </a:t>
            </a:r>
          </a:p>
          <a:p>
            <a:r>
              <a:rPr lang="fr-FR" dirty="0"/>
              <a:t> </a:t>
            </a:r>
          </a:p>
        </p:txBody>
      </p:sp>
    </p:spTree>
    <p:extLst>
      <p:ext uri="{BB962C8B-B14F-4D97-AF65-F5344CB8AC3E}">
        <p14:creationId xmlns:p14="http://schemas.microsoft.com/office/powerpoint/2010/main" val="120610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A022D-A0B2-AE8C-B45B-BF3457C81460}"/>
              </a:ext>
            </a:extLst>
          </p:cNvPr>
          <p:cNvSpPr>
            <a:spLocks noGrp="1"/>
          </p:cNvSpPr>
          <p:nvPr>
            <p:ph type="title"/>
          </p:nvPr>
        </p:nvSpPr>
        <p:spPr/>
        <p:txBody>
          <a:bodyPr/>
          <a:lstStyle/>
          <a:p>
            <a:r>
              <a:rPr lang="fr-FR" dirty="0"/>
              <a:t>COMPTE DE RESTANT DE CANADA </a:t>
            </a:r>
          </a:p>
        </p:txBody>
      </p:sp>
      <p:sp>
        <p:nvSpPr>
          <p:cNvPr id="3" name="Espace réservé de la date 2">
            <a:extLst>
              <a:ext uri="{FF2B5EF4-FFF2-40B4-BE49-F238E27FC236}">
                <a16:creationId xmlns:a16="http://schemas.microsoft.com/office/drawing/2014/main" id="{888BD669-9251-DB10-1CFF-CB63F18FFF1E}"/>
              </a:ext>
            </a:extLst>
          </p:cNvPr>
          <p:cNvSpPr>
            <a:spLocks noGrp="1"/>
          </p:cNvSpPr>
          <p:nvPr>
            <p:ph type="dt" sz="half" idx="10"/>
          </p:nvPr>
        </p:nvSpPr>
        <p:spPr/>
        <p:txBody>
          <a:bodyPr/>
          <a:lstStyle/>
          <a:p>
            <a:pPr rtl="0"/>
            <a:r>
              <a:rPr lang="fr-FR" dirty="0"/>
              <a:t>17/08/2022</a:t>
            </a:r>
          </a:p>
          <a:p>
            <a:pPr rtl="0"/>
            <a:endParaRPr lang="en-US" dirty="0"/>
          </a:p>
        </p:txBody>
      </p:sp>
      <p:sp>
        <p:nvSpPr>
          <p:cNvPr id="4" name="Rectangle : coins arrondis 3">
            <a:extLst>
              <a:ext uri="{FF2B5EF4-FFF2-40B4-BE49-F238E27FC236}">
                <a16:creationId xmlns:a16="http://schemas.microsoft.com/office/drawing/2014/main" id="{7CA149FD-5144-70ED-0B6C-589EB5947FDC}"/>
              </a:ext>
            </a:extLst>
          </p:cNvPr>
          <p:cNvSpPr/>
          <p:nvPr/>
        </p:nvSpPr>
        <p:spPr>
          <a:xfrm>
            <a:off x="2279374" y="2729948"/>
            <a:ext cx="6427304" cy="205408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RESTE = 1 945 900 FCFA </a:t>
            </a:r>
          </a:p>
          <a:p>
            <a:pPr algn="ctr"/>
            <a:endParaRPr lang="fr-FR" dirty="0"/>
          </a:p>
        </p:txBody>
      </p:sp>
    </p:spTree>
    <p:extLst>
      <p:ext uri="{BB962C8B-B14F-4D97-AF65-F5344CB8AC3E}">
        <p14:creationId xmlns:p14="http://schemas.microsoft.com/office/powerpoint/2010/main" val="419394153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73_TF33552983" id="{8919647C-0055-458C-B827-A2A950DB19BD}" vid="{05B00E4D-3D0B-4DF2-A663-65D33D9625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{01DBE9D6-1EF0-4905-96D5-D7BFE13F559B}tf33552983_win32</Template>
  <TotalTime>427</TotalTime>
  <Words>98</Words>
  <Application>Microsoft Office PowerPoint</Application>
  <PresentationFormat>Grand écran</PresentationFormat>
  <Paragraphs>21</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Calibri</vt:lpstr>
      <vt:lpstr>Franklin Gothic Book</vt:lpstr>
      <vt:lpstr>Franklin Gothic Demi</vt:lpstr>
      <vt:lpstr>Wingdings</vt:lpstr>
      <vt:lpstr>Wingdings 2</vt:lpstr>
      <vt:lpstr>DividendVTI</vt:lpstr>
      <vt:lpstr>Canada construction</vt:lpstr>
      <vt:lpstr>Commencer la livraison a la date du 01-07-2020</vt:lpstr>
      <vt:lpstr>Présentation PowerPoint</vt:lpstr>
      <vt:lpstr>COMPTE DE RESTANT DE CANADA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Canada construction</dc:title>
  <dc:creator>bassoumaboubakari@gmail.com</dc:creator>
  <cp:lastModifiedBy>bassoumaboubakari@gmail.com</cp:lastModifiedBy>
  <cp:revision>5</cp:revision>
  <dcterms:created xsi:type="dcterms:W3CDTF">2022-02-04T11:44:30Z</dcterms:created>
  <dcterms:modified xsi:type="dcterms:W3CDTF">2022-08-17T20:20:45Z</dcterms:modified>
</cp:coreProperties>
</file>