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28BB92-FCC7-B7B3-803E-D9C44CD5FD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BANQUE ATLANTIQUE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796136-CC7B-51E6-E4EE-A9B0501DE9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Mise a jour fait le 09-11-2022</a:t>
            </a:r>
          </a:p>
        </p:txBody>
      </p:sp>
    </p:spTree>
    <p:extLst>
      <p:ext uri="{BB962C8B-B14F-4D97-AF65-F5344CB8AC3E}">
        <p14:creationId xmlns:p14="http://schemas.microsoft.com/office/powerpoint/2010/main" val="234032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C48A06A-31DC-430D-0F6A-5289ADDF3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953" y="92766"/>
            <a:ext cx="9594093" cy="657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58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14FAF24-8121-55A1-6142-3C7037F3C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523875"/>
            <a:ext cx="1028700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66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4CE8658-60BD-C952-81CC-AB206E6D7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390" y="0"/>
            <a:ext cx="5137150" cy="612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2055CF7-2E01-2111-A876-28D2E53CD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90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A06B55D-550D-E056-1385-9D440646A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844" y="0"/>
            <a:ext cx="82693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422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82EE8F-E5B5-B6EA-5805-088B78438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Compte restant a payez pour Mr Coulibaly 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F5A0C0D-0915-F2A2-B02F-2201BE8BCA16}"/>
              </a:ext>
            </a:extLst>
          </p:cNvPr>
          <p:cNvSpPr/>
          <p:nvPr/>
        </p:nvSpPr>
        <p:spPr>
          <a:xfrm>
            <a:off x="2882347" y="2888974"/>
            <a:ext cx="6427305" cy="18899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 = 501’675 FCFA </a:t>
            </a:r>
          </a:p>
        </p:txBody>
      </p:sp>
    </p:spTree>
    <p:extLst>
      <p:ext uri="{BB962C8B-B14F-4D97-AF65-F5344CB8AC3E}">
        <p14:creationId xmlns:p14="http://schemas.microsoft.com/office/powerpoint/2010/main" val="18031732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{49B77095-253D-4B6F-9982-61C14EF2D82F}tf10001114</Template>
  <TotalTime>6</TotalTime>
  <Words>19</Words>
  <Application>Microsoft Office PowerPoint</Application>
  <PresentationFormat>Grand écran</PresentationFormat>
  <Paragraphs>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Galerie</vt:lpstr>
      <vt:lpstr>BANQUE ATLANTIQUE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Compte restant a payez pour Mr Coulibaly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BANQUE ATLANTIQUE </dc:title>
  <dc:creator>bassoumaboubakari@gmail.com</dc:creator>
  <cp:lastModifiedBy>bassoumaboubakari@gmail.com</cp:lastModifiedBy>
  <cp:revision>1</cp:revision>
  <dcterms:created xsi:type="dcterms:W3CDTF">2022-11-09T09:35:35Z</dcterms:created>
  <dcterms:modified xsi:type="dcterms:W3CDTF">2022-11-09T09:41:46Z</dcterms:modified>
</cp:coreProperties>
</file>