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4B2D10-81E3-8D2F-8829-5B34DD219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DIVERS WC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6BE8DC-9484-4823-B039-0DF7A7BEE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09-2022</a:t>
            </a:r>
          </a:p>
        </p:txBody>
      </p:sp>
    </p:spTree>
    <p:extLst>
      <p:ext uri="{BB962C8B-B14F-4D97-AF65-F5344CB8AC3E}">
        <p14:creationId xmlns:p14="http://schemas.microsoft.com/office/powerpoint/2010/main" val="336005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DAAF78C-BDFE-455F-70EC-25FB31078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409" y="0"/>
            <a:ext cx="7566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4487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3</TotalTime>
  <Words>3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Galerie</vt:lpstr>
      <vt:lpstr>DIVERS WC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 WC </dc:title>
  <dc:creator>bassoumaboubakari@gmail.com</dc:creator>
  <cp:lastModifiedBy>bassoumaboubakari@gmail.com</cp:lastModifiedBy>
  <cp:revision>1</cp:revision>
  <dcterms:created xsi:type="dcterms:W3CDTF">2022-11-05T00:12:27Z</dcterms:created>
  <dcterms:modified xsi:type="dcterms:W3CDTF">2022-11-05T00:16:07Z</dcterms:modified>
</cp:coreProperties>
</file>