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8BEB9-A0A7-1F12-9E19-9A9D91AD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Mr </a:t>
            </a:r>
            <a:r>
              <a:rPr lang="fr-FR" dirty="0" err="1"/>
              <a:t>zinzou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chantier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F4C497-6410-3064-02B6-C7778F71D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Fait le 11-10-2022 </a:t>
            </a:r>
          </a:p>
        </p:txBody>
      </p:sp>
    </p:spTree>
    <p:extLst>
      <p:ext uri="{BB962C8B-B14F-4D97-AF65-F5344CB8AC3E}">
        <p14:creationId xmlns:p14="http://schemas.microsoft.com/office/powerpoint/2010/main" val="36820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D0A314-2635-D414-E0B4-9A3670B3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E08256-3E27-2C60-4417-434E2119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900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8</TotalTime>
  <Words>7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Colis</vt:lpstr>
      <vt:lpstr>Mr zinzou  chantier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zinzou  chantier </dc:title>
  <dc:creator>bassoumaboubakari@gmail.com</dc:creator>
  <cp:lastModifiedBy>bassoumaboubakari@gmail.com</cp:lastModifiedBy>
  <cp:revision>1</cp:revision>
  <dcterms:created xsi:type="dcterms:W3CDTF">2022-10-11T15:14:41Z</dcterms:created>
  <dcterms:modified xsi:type="dcterms:W3CDTF">2022-10-11T15:23:37Z</dcterms:modified>
</cp:coreProperties>
</file>