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8BEB9-A0A7-1F12-9E19-9A9D91AD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Mr </a:t>
            </a:r>
            <a:r>
              <a:rPr lang="fr-FR" dirty="0" err="1"/>
              <a:t>zinzou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chantier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4C497-6410-3064-02B6-C7778F71D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Fait le 11-10-2022 </a:t>
            </a:r>
          </a:p>
        </p:txBody>
      </p:sp>
    </p:spTree>
    <p:extLst>
      <p:ext uri="{BB962C8B-B14F-4D97-AF65-F5344CB8AC3E}">
        <p14:creationId xmlns:p14="http://schemas.microsoft.com/office/powerpoint/2010/main" val="36820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D0A314-2635-D414-E0B4-9A3670B3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E08256-3E27-2C60-4417-434E2119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96988" y="-887506"/>
            <a:ext cx="6858000" cy="86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301E9-99DB-7380-CD55-A3FF2AB3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COMPTE DE Mr: ZINZOU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A53884-F71A-3324-CFBD-017BB5A331E7}"/>
              </a:ext>
            </a:extLst>
          </p:cNvPr>
          <p:cNvSpPr txBox="1"/>
          <p:nvPr/>
        </p:nvSpPr>
        <p:spPr>
          <a:xfrm>
            <a:off x="1272209" y="2729948"/>
            <a:ext cx="817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-FICHIEZ DE LA FACTURE ENVOYE  EN PDF  ( Demander si vous n’avez pas reçu )°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2FEFC7-740A-EFC4-FE61-5E963DC82B18}"/>
              </a:ext>
            </a:extLst>
          </p:cNvPr>
          <p:cNvSpPr txBox="1"/>
          <p:nvPr/>
        </p:nvSpPr>
        <p:spPr>
          <a:xfrm>
            <a:off x="742122" y="3631095"/>
            <a:ext cx="558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Montant de la facture fait :  </a:t>
            </a:r>
            <a:r>
              <a:rPr lang="fr-FR" dirty="0">
                <a:highlight>
                  <a:srgbClr val="FFFF00"/>
                </a:highlight>
              </a:rPr>
              <a:t>12’031’425</a:t>
            </a:r>
            <a:r>
              <a:rPr lang="fr-FR" dirty="0"/>
              <a:t> Fcfa  (  Voie PDF  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648E2C-82B3-5D0E-3F2C-2E9EAED5EDE0}"/>
              </a:ext>
            </a:extLst>
          </p:cNvPr>
          <p:cNvSpPr txBox="1"/>
          <p:nvPr/>
        </p:nvSpPr>
        <p:spPr>
          <a:xfrm>
            <a:off x="742122" y="4373217"/>
            <a:ext cx="5352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livraison c’est effectué le 24-10-2022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le 1</a:t>
            </a:r>
            <a:r>
              <a:rPr lang="fr-FR" baseline="30000" dirty="0"/>
              <a:t>er</a:t>
            </a:r>
            <a:r>
              <a:rPr lang="fr-FR" dirty="0"/>
              <a:t> jour Versement 11-10-2022  :  </a:t>
            </a:r>
            <a:r>
              <a:rPr lang="fr-FR" sz="2400" dirty="0">
                <a:solidFill>
                  <a:srgbClr val="00B050"/>
                </a:solidFill>
              </a:rPr>
              <a:t>-</a:t>
            </a:r>
            <a:r>
              <a:rPr lang="fr-FR" dirty="0"/>
              <a:t> 6’000’000 F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446AB4-C0CB-51D5-6F71-3A75C2887F54}"/>
              </a:ext>
            </a:extLst>
          </p:cNvPr>
          <p:cNvSpPr txBox="1"/>
          <p:nvPr/>
        </p:nvSpPr>
        <p:spPr>
          <a:xfrm>
            <a:off x="4174435" y="621527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RESTE = 6 031 425  Fcfa </a:t>
            </a:r>
          </a:p>
        </p:txBody>
      </p:sp>
    </p:spTree>
    <p:extLst>
      <p:ext uri="{BB962C8B-B14F-4D97-AF65-F5344CB8AC3E}">
        <p14:creationId xmlns:p14="http://schemas.microsoft.com/office/powerpoint/2010/main" val="259291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82ADB-78D0-6F2D-CA0F-9F843F3D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857" y="328587"/>
            <a:ext cx="7729728" cy="1188720"/>
          </a:xfrm>
        </p:spPr>
        <p:txBody>
          <a:bodyPr/>
          <a:lstStyle/>
          <a:p>
            <a:r>
              <a:rPr lang="fr-FR" dirty="0"/>
              <a:t>Rapport du compte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8BC9A-3822-6CF3-A54F-61218FA6EFD6}"/>
              </a:ext>
            </a:extLst>
          </p:cNvPr>
          <p:cNvSpPr txBox="1"/>
          <p:nvPr/>
        </p:nvSpPr>
        <p:spPr>
          <a:xfrm>
            <a:off x="2478157" y="2451652"/>
            <a:ext cx="429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Le compte reste a payé  : 6 031 425 Fcfa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6474E1-768B-54BC-40AD-1088A75EE847}"/>
              </a:ext>
            </a:extLst>
          </p:cNvPr>
          <p:cNvSpPr txBox="1"/>
          <p:nvPr/>
        </p:nvSpPr>
        <p:spPr>
          <a:xfrm>
            <a:off x="954157" y="3564835"/>
            <a:ext cx="10686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11 -10- 2022 Date du 1</a:t>
            </a:r>
            <a:r>
              <a:rPr lang="fr-FR" baseline="30000" dirty="0"/>
              <a:t>er</a:t>
            </a:r>
            <a:r>
              <a:rPr lang="fr-FR" dirty="0"/>
              <a:t> Versement délai du reste de paiement    1 mois 08 jour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Ce qui signifie que le paiement dois ce faire a la date prochain  du         </a:t>
            </a:r>
            <a:r>
              <a:rPr lang="fr-FR" dirty="0">
                <a:highlight>
                  <a:srgbClr val="00FFFF"/>
                </a:highlight>
              </a:rPr>
              <a:t>19-11-2022 </a:t>
            </a:r>
            <a:r>
              <a:rPr lang="fr-FR" dirty="0"/>
              <a:t>                                   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BEF90B7B-755B-4639-B47C-44892434FC85}"/>
              </a:ext>
            </a:extLst>
          </p:cNvPr>
          <p:cNvSpPr/>
          <p:nvPr/>
        </p:nvSpPr>
        <p:spPr>
          <a:xfrm>
            <a:off x="5128591" y="3978821"/>
            <a:ext cx="484632" cy="649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AC75FAF3-DB06-2834-C857-D47E993DDCEA}"/>
              </a:ext>
            </a:extLst>
          </p:cNvPr>
          <p:cNvCxnSpPr>
            <a:cxnSpLocks/>
          </p:cNvCxnSpPr>
          <p:nvPr/>
        </p:nvCxnSpPr>
        <p:spPr>
          <a:xfrm rot="5400000">
            <a:off x="8446677" y="4089882"/>
            <a:ext cx="851310" cy="225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6198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103</TotalTime>
  <Words>110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Gill Sans MT</vt:lpstr>
      <vt:lpstr>Wingdings</vt:lpstr>
      <vt:lpstr>Colis</vt:lpstr>
      <vt:lpstr>Mr zinzou  chantier </vt:lpstr>
      <vt:lpstr>Présentation PowerPoint</vt:lpstr>
      <vt:lpstr>Présentation PowerPoint</vt:lpstr>
      <vt:lpstr>détail COMPTE DE Mr: ZINZOU </vt:lpstr>
      <vt:lpstr>Rapport du compte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zinzou  chantier</dc:title>
  <dc:creator>bassoumaboubakari@gmail.com</dc:creator>
  <cp:lastModifiedBy>bassoumaboubakari@gmail.com</cp:lastModifiedBy>
  <cp:revision>2</cp:revision>
  <dcterms:created xsi:type="dcterms:W3CDTF">2022-10-11T15:14:41Z</dcterms:created>
  <dcterms:modified xsi:type="dcterms:W3CDTF">2022-11-01T14:33:45Z</dcterms:modified>
</cp:coreProperties>
</file>