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5AC0A-0BEE-18B3-172C-5DAE8538C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INGCO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2FF3B-301C-15A5-E3D2-26FBAEB23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PROFORMA FAIT LE 07-07-2022</a:t>
            </a:r>
          </a:p>
          <a:p>
            <a:r>
              <a:rPr lang="fr-FR" dirty="0"/>
              <a:t>ARRIVER DES MARCHANDISE LE 07-07-2022 A DIMBOKRO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44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1BFF2-DCA4-3F75-068A-C6F7E4D0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DES M/SES ARRIVERS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6D3C91-6EAA-A318-6CD5-2B3F4E81F03A}"/>
              </a:ext>
            </a:extLst>
          </p:cNvPr>
          <p:cNvSpPr txBox="1"/>
          <p:nvPr/>
        </p:nvSpPr>
        <p:spPr>
          <a:xfrm>
            <a:off x="1656522" y="3074504"/>
            <a:ext cx="66721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05-07-2022 ) 1/6,2/6,3/6  RAVITAILLEMENT  = 17 557 400 FCFA </a:t>
            </a:r>
          </a:p>
          <a:p>
            <a:endParaRPr lang="fr-FR" dirty="0"/>
          </a:p>
          <a:p>
            <a:r>
              <a:rPr lang="fr-FR" dirty="0"/>
              <a:t>04-07-2022 ) 4/6 , 5/6      RAVITAILLEMENT  = 1 884 735 FCFA </a:t>
            </a:r>
          </a:p>
          <a:p>
            <a:endParaRPr lang="fr-FR" dirty="0"/>
          </a:p>
          <a:p>
            <a:r>
              <a:rPr lang="fr-FR" dirty="0"/>
              <a:t>05-07-2022 ) 6/6              RAVITAILLEMENT   = 510 000 FCFA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16-08-2022 ) M1/2  RAVITAILLEMENT           = 2 929 800 FCFA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16-08-2022 ) M2/2  RAVITAILLEMENT           = 329 999 FCFA 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2155267-4530-1ADA-EF3A-BEFBB6DFA3E3}"/>
              </a:ext>
            </a:extLst>
          </p:cNvPr>
          <p:cNvSpPr/>
          <p:nvPr/>
        </p:nvSpPr>
        <p:spPr>
          <a:xfrm>
            <a:off x="8328670" y="742121"/>
            <a:ext cx="2922426" cy="2400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N°1 </a:t>
            </a:r>
            <a:r>
              <a:rPr lang="fr-FR" sz="2400" dirty="0"/>
              <a:t>:</a:t>
            </a:r>
            <a:r>
              <a:rPr lang="fr-FR" dirty="0"/>
              <a:t> 23’211’934 FCFA </a:t>
            </a:r>
          </a:p>
        </p:txBody>
      </p:sp>
    </p:spTree>
    <p:extLst>
      <p:ext uri="{BB962C8B-B14F-4D97-AF65-F5344CB8AC3E}">
        <p14:creationId xmlns:p14="http://schemas.microsoft.com/office/powerpoint/2010/main" val="18402857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1BFF2-DCA4-3F75-068A-C6F7E4D0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80407"/>
          </a:xfrm>
        </p:spPr>
        <p:txBody>
          <a:bodyPr/>
          <a:lstStyle/>
          <a:p>
            <a:r>
              <a:rPr lang="fr-FR" dirty="0"/>
              <a:t>VALEUR DES M/SES ARRIVERS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6D3C91-6EAA-A318-6CD5-2B3F4E81F03A}"/>
              </a:ext>
            </a:extLst>
          </p:cNvPr>
          <p:cNvSpPr txBox="1"/>
          <p:nvPr/>
        </p:nvSpPr>
        <p:spPr>
          <a:xfrm>
            <a:off x="1709530" y="2040834"/>
            <a:ext cx="71972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05-09-2022 ) CDV2201028  RAVITAILLEMENT = 301 786 FCFA</a:t>
            </a:r>
          </a:p>
          <a:p>
            <a:endParaRPr lang="fr-FR" dirty="0"/>
          </a:p>
          <a:p>
            <a:r>
              <a:rPr lang="fr-FR" dirty="0"/>
              <a:t>06-09-2022 ) CDV2201193  RAVITAILLEMENT  = 835’714 FCFA </a:t>
            </a:r>
          </a:p>
          <a:p>
            <a:endParaRPr lang="fr-FR" dirty="0"/>
          </a:p>
          <a:p>
            <a:r>
              <a:rPr lang="fr-FR" dirty="0"/>
              <a:t>13-09-2022 ) CDV2203208        RAVITAILLEMENT  = 4’940’000 FCFA </a:t>
            </a:r>
          </a:p>
          <a:p>
            <a:endParaRPr lang="fr-FR" dirty="0"/>
          </a:p>
          <a:p>
            <a:r>
              <a:rPr lang="fr-FR" dirty="0"/>
              <a:t> 22-09-2022 ) CDV2202959       RAVITAILLEMENT   = 11’784’926 FCFA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26-09-2022 ) CDV2203221      RAVITAILLEMENT = 133’692 FCFA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26-09-2022 ) CDV2203208     RAVITAILLEMENT      = 512’821  FCFA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17-10-2022 ) CDV2206121    RAVITAILLEMENT       = 1’502’666 FCFA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18-10-2022 ) CDV2206567     RAVITAILLEMENT     = 2’456’918 FCFA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231E188-2752-E765-B638-C909CB4F2D33}"/>
              </a:ext>
            </a:extLst>
          </p:cNvPr>
          <p:cNvSpPr/>
          <p:nvPr/>
        </p:nvSpPr>
        <p:spPr>
          <a:xfrm>
            <a:off x="745432" y="667022"/>
            <a:ext cx="274985" cy="356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6AD1CC-4C15-E38E-9F80-746BD49FEE36}"/>
              </a:ext>
            </a:extLst>
          </p:cNvPr>
          <p:cNvSpPr txBox="1"/>
          <p:nvPr/>
        </p:nvSpPr>
        <p:spPr>
          <a:xfrm>
            <a:off x="1020417" y="654028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2emes Arrivages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C01D496-9DDB-1702-DD97-978847C85250}"/>
              </a:ext>
            </a:extLst>
          </p:cNvPr>
          <p:cNvSpPr/>
          <p:nvPr/>
        </p:nvSpPr>
        <p:spPr>
          <a:xfrm>
            <a:off x="7633252" y="667022"/>
            <a:ext cx="3538331" cy="3151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22’468’523 FCFA </a:t>
            </a:r>
          </a:p>
        </p:txBody>
      </p:sp>
    </p:spTree>
    <p:extLst>
      <p:ext uri="{BB962C8B-B14F-4D97-AF65-F5344CB8AC3E}">
        <p14:creationId xmlns:p14="http://schemas.microsoft.com/office/powerpoint/2010/main" val="2483833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73128-425B-CB1A-98B3-4E318735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TOTAL DE L’ARRIVAGE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A925BC6-D493-4164-57F0-33583ED141FA}"/>
              </a:ext>
            </a:extLst>
          </p:cNvPr>
          <p:cNvSpPr/>
          <p:nvPr/>
        </p:nvSpPr>
        <p:spPr>
          <a:xfrm>
            <a:off x="3597965" y="3180522"/>
            <a:ext cx="4996070" cy="25179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RAV TOTAL =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45’680’457</a:t>
            </a:r>
            <a:r>
              <a:rPr lang="fr-FR" dirty="0"/>
              <a:t> FCFA  </a:t>
            </a:r>
          </a:p>
        </p:txBody>
      </p:sp>
    </p:spTree>
    <p:extLst>
      <p:ext uri="{BB962C8B-B14F-4D97-AF65-F5344CB8AC3E}">
        <p14:creationId xmlns:p14="http://schemas.microsoft.com/office/powerpoint/2010/main" val="9871446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5EC13-2979-EF93-9604-ACFF30FB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VERSEMENT EFFECTUER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2663E4-0BFC-233E-A714-CFB58EC94421}"/>
              </a:ext>
            </a:extLst>
          </p:cNvPr>
          <p:cNvSpPr txBox="1"/>
          <p:nvPr/>
        </p:nvSpPr>
        <p:spPr>
          <a:xfrm>
            <a:off x="2143152" y="2521420"/>
            <a:ext cx="60276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ANCIEN , COMPTE INGCO DEVAIT   =   - 366 893 F</a:t>
            </a:r>
          </a:p>
          <a:p>
            <a:endParaRPr lang="fr-FR" dirty="0"/>
          </a:p>
          <a:p>
            <a:r>
              <a:rPr lang="fr-FR" dirty="0"/>
              <a:t>09-08-2022 ) VERSEMENT                      = - 5 000 000 F</a:t>
            </a:r>
          </a:p>
          <a:p>
            <a:r>
              <a:rPr lang="fr-FR" dirty="0"/>
              <a:t>05-09-2022 ) VERSEMENT                       = - 5 000 000 F</a:t>
            </a:r>
          </a:p>
          <a:p>
            <a:r>
              <a:rPr lang="fr-FR" dirty="0"/>
              <a:t>19-09-2022 ) VERSEMENT                       = - 2 000 000 F</a:t>
            </a:r>
          </a:p>
          <a:p>
            <a:r>
              <a:rPr lang="fr-FR" dirty="0"/>
              <a:t>26-09-2022 ) VERSEMENT                       = - 3 000 000 F </a:t>
            </a:r>
          </a:p>
          <a:p>
            <a:r>
              <a:rPr lang="fr-FR" dirty="0"/>
              <a:t>19-10-2022 ) VERSEMENT                       = - 3 000 000 F</a:t>
            </a:r>
          </a:p>
          <a:p>
            <a:r>
              <a:rPr lang="fr-FR" dirty="0"/>
              <a:t>25-10-2022 ) VERSEMENT                       = - 1 800 000 F</a:t>
            </a:r>
          </a:p>
          <a:p>
            <a:r>
              <a:rPr lang="fr-FR" dirty="0"/>
              <a:t>16-11-2022 ) VERSEMENT                       = - 2 000 000 F 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TOTAL VERSE =     </a:t>
            </a:r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22’166’893  </a:t>
            </a:r>
            <a:r>
              <a:rPr lang="fr-FR" dirty="0"/>
              <a:t>      FCFA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E1C379-72E3-15A2-A1DD-1F6E9268DCF8}"/>
              </a:ext>
            </a:extLst>
          </p:cNvPr>
          <p:cNvSpPr txBox="1"/>
          <p:nvPr/>
        </p:nvSpPr>
        <p:spPr>
          <a:xfrm>
            <a:off x="1908313" y="5078102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---------------------------------------------------------------------------------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13B68-EC73-C6F2-3D17-966836CD1177}"/>
              </a:ext>
            </a:extLst>
          </p:cNvPr>
          <p:cNvSpPr txBox="1"/>
          <p:nvPr/>
        </p:nvSpPr>
        <p:spPr>
          <a:xfrm>
            <a:off x="4094923" y="4570271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9684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1C5B3-47D1-EEC3-7365-B05404BC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TOTAL VERSEMENT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8B6A75B-BC96-4E92-C4E5-17677095AE43}"/>
              </a:ext>
            </a:extLst>
          </p:cNvPr>
          <p:cNvSpPr/>
          <p:nvPr/>
        </p:nvSpPr>
        <p:spPr>
          <a:xfrm>
            <a:off x="3425687" y="3057939"/>
            <a:ext cx="5340626" cy="22429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VERSEMENT TOTAL =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20  166 893</a:t>
            </a:r>
            <a:r>
              <a:rPr lang="fr-FR" dirty="0"/>
              <a:t>  FCFA  </a:t>
            </a:r>
          </a:p>
        </p:txBody>
      </p:sp>
    </p:spTree>
    <p:extLst>
      <p:ext uri="{BB962C8B-B14F-4D97-AF65-F5344CB8AC3E}">
        <p14:creationId xmlns:p14="http://schemas.microsoft.com/office/powerpoint/2010/main" val="332329365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F8E207B-AF5A-815B-86A4-40303777F508}"/>
              </a:ext>
            </a:extLst>
          </p:cNvPr>
          <p:cNvSpPr/>
          <p:nvPr/>
        </p:nvSpPr>
        <p:spPr>
          <a:xfrm>
            <a:off x="2822713" y="1898374"/>
            <a:ext cx="6546574" cy="32699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RESTE INGCO =    </a:t>
            </a:r>
            <a:r>
              <a:rPr lang="fr-FR" dirty="0">
                <a:highlight>
                  <a:srgbClr val="FFFF00"/>
                </a:highlight>
              </a:rPr>
              <a:t>23’513’564    </a:t>
            </a:r>
            <a:r>
              <a:rPr lang="fr-FR" dirty="0"/>
              <a:t>FCFA  </a:t>
            </a:r>
          </a:p>
        </p:txBody>
      </p:sp>
    </p:spTree>
    <p:extLst>
      <p:ext uri="{BB962C8B-B14F-4D97-AF65-F5344CB8AC3E}">
        <p14:creationId xmlns:p14="http://schemas.microsoft.com/office/powerpoint/2010/main" val="48702183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343</TotalTime>
  <Words>246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Organique</vt:lpstr>
      <vt:lpstr>INGCO </vt:lpstr>
      <vt:lpstr>VALEUR DES M/SES ARRIVERS</vt:lpstr>
      <vt:lpstr>VALEUR DES M/SES ARRIVERS</vt:lpstr>
      <vt:lpstr>TOTAL DE L’ARRIVAGE </vt:lpstr>
      <vt:lpstr>VERSEMENT EFFECTUER </vt:lpstr>
      <vt:lpstr>TOTAL VERSEMENT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INGCO</dc:title>
  <dc:creator>bassoumaboubakari@gmail.com</dc:creator>
  <cp:lastModifiedBy>bassoumaboubakari@gmail.com</cp:lastModifiedBy>
  <cp:revision>5</cp:revision>
  <dcterms:created xsi:type="dcterms:W3CDTF">2022-08-19T12:33:52Z</dcterms:created>
  <dcterms:modified xsi:type="dcterms:W3CDTF">2022-11-19T13:55:19Z</dcterms:modified>
</cp:coreProperties>
</file>