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DE3E1-FABA-0E25-0664-029BFCFC6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Setr. Sn </a:t>
            </a:r>
            <a:br>
              <a:rPr lang="fr-FR" dirty="0"/>
            </a:br>
            <a:r>
              <a:rPr lang="fr-FR" dirty="0"/>
              <a:t>banque nsia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7402F-67FA-8EEF-BC4D-CF7DD3E1F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Numéros : </a:t>
            </a:r>
            <a:r>
              <a:rPr lang="fr-FR" dirty="0">
                <a:highlight>
                  <a:srgbClr val="FF00FF"/>
                </a:highlight>
              </a:rPr>
              <a:t>CI042 01235 035361960256 87</a:t>
            </a:r>
          </a:p>
        </p:txBody>
      </p:sp>
    </p:spTree>
    <p:extLst>
      <p:ext uri="{BB962C8B-B14F-4D97-AF65-F5344CB8AC3E}">
        <p14:creationId xmlns:p14="http://schemas.microsoft.com/office/powerpoint/2010/main" val="334523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FFA9A-67D4-8C82-0927-5FEECE2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ARRIVAGE DU 04-05-2022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0793-9E50-237B-1385-CBCAA256168E}"/>
              </a:ext>
            </a:extLst>
          </p:cNvPr>
          <p:cNvSpPr txBox="1"/>
          <p:nvPr/>
        </p:nvSpPr>
        <p:spPr>
          <a:xfrm>
            <a:off x="3180521" y="2686878"/>
            <a:ext cx="51849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20 -  New PAXALUMIN  N 30    -----   16 525 X  20 </a:t>
            </a:r>
          </a:p>
          <a:p>
            <a:endParaRPr lang="fr-FR" dirty="0"/>
          </a:p>
          <a:p>
            <a:r>
              <a:rPr lang="fr-FR" dirty="0"/>
              <a:t>20 – NEW PAXALUMIN N 40 -------   20 339 X 20</a:t>
            </a:r>
          </a:p>
          <a:p>
            <a:endParaRPr lang="fr-FR" dirty="0"/>
          </a:p>
          <a:p>
            <a:r>
              <a:rPr lang="fr-FR" dirty="0"/>
              <a:t>240 – MASTIFLEX 1 KG --------------- 1 695 X 240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= 1 144 070 F </a:t>
            </a:r>
          </a:p>
          <a:p>
            <a:endParaRPr lang="fr-FR" dirty="0"/>
          </a:p>
          <a:p>
            <a:r>
              <a:rPr lang="fr-FR" dirty="0"/>
              <a:t>     1.18 </a:t>
            </a:r>
            <a:r>
              <a:rPr lang="fr-FR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fr-FR" dirty="0"/>
              <a:t>  = 205’933    </a:t>
            </a:r>
          </a:p>
          <a:p>
            <a:r>
              <a:rPr lang="fr-FR" dirty="0"/>
              <a:t>   </a:t>
            </a:r>
          </a:p>
          <a:p>
            <a:endParaRPr lang="fr-FR" dirty="0"/>
          </a:p>
          <a:p>
            <a:r>
              <a:rPr lang="fr-FR" dirty="0"/>
              <a:t>                TOTAL GENERAL =  </a:t>
            </a:r>
            <a:r>
              <a:rPr lang="fr-FR" dirty="0">
                <a:highlight>
                  <a:srgbClr val="00FFFF"/>
                </a:highlight>
              </a:rPr>
              <a:t>1’350’003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10863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F4980-6F86-B76A-3D53-40490F6B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VERSEMENT SETR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AFAB02-222D-A2F2-5EF1-DB26E5068400}"/>
              </a:ext>
            </a:extLst>
          </p:cNvPr>
          <p:cNvSpPr txBox="1"/>
          <p:nvPr/>
        </p:nvSpPr>
        <p:spPr>
          <a:xfrm>
            <a:off x="1417983" y="2902226"/>
            <a:ext cx="569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06-07-2022 )° VERSEMENT = 500 000 FCFA</a:t>
            </a:r>
          </a:p>
          <a:p>
            <a:endParaRPr lang="fr-FR" dirty="0"/>
          </a:p>
          <a:p>
            <a:r>
              <a:rPr lang="fr-FR" dirty="0"/>
              <a:t>02-08-2022 )°VERSEMENT = 850 000 FCFA PAR DEPOT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D528375-1C2B-3989-5A9D-B7E3586BE357}"/>
              </a:ext>
            </a:extLst>
          </p:cNvPr>
          <p:cNvSpPr/>
          <p:nvPr/>
        </p:nvSpPr>
        <p:spPr>
          <a:xfrm>
            <a:off x="3101008" y="2083904"/>
            <a:ext cx="5804452" cy="2690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RESTE = </a:t>
            </a:r>
            <a:r>
              <a:rPr lang="fr-FR" dirty="0">
                <a:highlight>
                  <a:srgbClr val="FFFF00"/>
                </a:highlight>
              </a:rPr>
              <a:t>0</a:t>
            </a:r>
            <a:r>
              <a:rPr lang="fr-FR" dirty="0"/>
              <a:t> FCFA  </a:t>
            </a:r>
          </a:p>
        </p:txBody>
      </p:sp>
    </p:spTree>
    <p:extLst>
      <p:ext uri="{BB962C8B-B14F-4D97-AF65-F5344CB8AC3E}">
        <p14:creationId xmlns:p14="http://schemas.microsoft.com/office/powerpoint/2010/main" val="412455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7A2B47-B7F8-47E2-53E7-C7510873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65" y="132523"/>
            <a:ext cx="3857625" cy="64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BA9FD-A987-74A8-5952-46D4C23B0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Nouvelle arrivage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22596F-8E55-98D0-3689-00F706A0A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07-Novembre-2022</a:t>
            </a:r>
          </a:p>
        </p:txBody>
      </p:sp>
    </p:spTree>
    <p:extLst>
      <p:ext uri="{BB962C8B-B14F-4D97-AF65-F5344CB8AC3E}">
        <p14:creationId xmlns:p14="http://schemas.microsoft.com/office/powerpoint/2010/main" val="185818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C2B70C-07CE-0140-6CF1-34A421FC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E99D6FF-BE0B-0B56-BBA7-DA62A634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3" y="0"/>
            <a:ext cx="750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5D2E1-2CF8-4178-85E7-B0EBC351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STR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7CB432-771A-3985-2409-F09BD8076C24}"/>
              </a:ext>
            </a:extLst>
          </p:cNvPr>
          <p:cNvSpPr txBox="1"/>
          <p:nvPr/>
        </p:nvSpPr>
        <p:spPr>
          <a:xfrm>
            <a:off x="887896" y="307450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E632CF-5944-118B-F58F-61F814AC4A6E}"/>
              </a:ext>
            </a:extLst>
          </p:cNvPr>
          <p:cNvSpPr txBox="1"/>
          <p:nvPr/>
        </p:nvSpPr>
        <p:spPr>
          <a:xfrm>
            <a:off x="3551583" y="3829878"/>
            <a:ext cx="534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Arrivage le 07-Nov-22  FACTURE = </a:t>
            </a:r>
            <a:r>
              <a:rPr lang="fr-FR" dirty="0">
                <a:highlight>
                  <a:srgbClr val="FFFF00"/>
                </a:highlight>
              </a:rPr>
              <a:t>1 351 000 </a:t>
            </a:r>
            <a:r>
              <a:rPr lang="fr-FR" dirty="0"/>
              <a:t>FCFA </a:t>
            </a:r>
          </a:p>
        </p:txBody>
      </p:sp>
    </p:spTree>
    <p:extLst>
      <p:ext uri="{BB962C8B-B14F-4D97-AF65-F5344CB8AC3E}">
        <p14:creationId xmlns:p14="http://schemas.microsoft.com/office/powerpoint/2010/main" val="23378628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208</TotalTime>
  <Words>106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Colis</vt:lpstr>
      <vt:lpstr>Setr. Sn  banque nsia  </vt:lpstr>
      <vt:lpstr>ARRIVAGE DU 04-05-2022 </vt:lpstr>
      <vt:lpstr>VERSEMENT SETR </vt:lpstr>
      <vt:lpstr>Présentation PowerPoint</vt:lpstr>
      <vt:lpstr>Présentation PowerPoint</vt:lpstr>
      <vt:lpstr>Nouvelle arrivage </vt:lpstr>
      <vt:lpstr>Présentation PowerPoint</vt:lpstr>
      <vt:lpstr>Présentation PowerPoint</vt:lpstr>
      <vt:lpstr>COMPTE STR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Setr. Sn  banque nsia</dc:title>
  <dc:creator>bassoumaboubakari@gmail.com</dc:creator>
  <cp:lastModifiedBy>bassoumaboubakari@gmail.com</cp:lastModifiedBy>
  <cp:revision>5</cp:revision>
  <dcterms:created xsi:type="dcterms:W3CDTF">2022-05-21T22:26:14Z</dcterms:created>
  <dcterms:modified xsi:type="dcterms:W3CDTF">2022-11-09T16:51:40Z</dcterms:modified>
</cp:coreProperties>
</file>