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758" r:id="rId2"/>
    <p:sldId id="757" r:id="rId3"/>
    <p:sldId id="753" r:id="rId4"/>
    <p:sldId id="747" r:id="rId5"/>
    <p:sldId id="755" r:id="rId6"/>
    <p:sldId id="75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528" userDrawn="1">
          <p15:clr>
            <a:srgbClr val="A4A3A4"/>
          </p15:clr>
        </p15:guide>
        <p15:guide id="3" pos="3840" userDrawn="1">
          <p15:clr>
            <a:srgbClr val="A4A3A4"/>
          </p15:clr>
        </p15:guide>
        <p15:guide id="4" pos="71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B2D2"/>
    <a:srgbClr val="DB9405"/>
    <a:srgbClr val="F9A805"/>
    <a:srgbClr val="FB2E05"/>
    <a:srgbClr val="0BC9D5"/>
    <a:srgbClr val="7F7F7F"/>
    <a:srgbClr val="39686B"/>
    <a:srgbClr val="5C8B91"/>
    <a:srgbClr val="EDF4F6"/>
    <a:srgbClr val="4848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9" autoAdjust="0"/>
    <p:restoredTop sz="96247" autoAdjust="0"/>
  </p:normalViewPr>
  <p:slideViewPr>
    <p:cSldViewPr snapToGrid="0" showGuides="1">
      <p:cViewPr varScale="1">
        <p:scale>
          <a:sx n="87" d="100"/>
          <a:sy n="87" d="100"/>
        </p:scale>
        <p:origin x="528" y="58"/>
      </p:cViewPr>
      <p:guideLst>
        <p:guide orient="horz" pos="2160"/>
        <p:guide pos="528"/>
        <p:guide pos="3840"/>
        <p:guide pos="7152"/>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9C7D2D-6CB4-44D2-B016-EF93E75575A7}" type="datetimeFigureOut">
              <a:rPr lang="en-US" smtClean="0"/>
              <a:t>3/28/2023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4E7CB-87E4-4199-8150-09E7DA4D2D52}" type="slidenum">
              <a:rPr lang="en-US" smtClean="0"/>
              <a:t>‹N°›</a:t>
            </a:fld>
            <a:endParaRPr lang="en-US"/>
          </a:p>
        </p:txBody>
      </p:sp>
    </p:spTree>
    <p:extLst>
      <p:ext uri="{BB962C8B-B14F-4D97-AF65-F5344CB8AC3E}">
        <p14:creationId xmlns:p14="http://schemas.microsoft.com/office/powerpoint/2010/main" val="291986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poweredtemplate.com/membership/"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s://poweredtemplate.com/"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hyperlink" Target="https://support.poweredtemplates.com/" TargetMode="Externa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hyperlink" Target="https://support.poweredtemplates.com/" TargetMode="Externa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poweredtemplate.com/membership/" TargetMode="External"/><Relationship Id="rId2" Type="http://schemas.openxmlformats.org/officeDocument/2006/relationships/hyperlink" Target="https://poweredtemplate.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2FCF0-520B-4A52-B473-BE16456FB292}"/>
              </a:ext>
            </a:extLst>
          </p:cNvPr>
          <p:cNvSpPr>
            <a:spLocks noGrp="1"/>
          </p:cNvSpPr>
          <p:nvPr>
            <p:ph type="ctrTitle"/>
          </p:nvPr>
        </p:nvSpPr>
        <p:spPr>
          <a:xfrm>
            <a:off x="1524000" y="1122363"/>
            <a:ext cx="9144000" cy="2387600"/>
          </a:xfrm>
          <a:prstGeom prst="rect">
            <a:avLst/>
          </a:prstGeom>
        </p:spPr>
        <p:txBody>
          <a:bodyPr anchor="b"/>
          <a:lstStyle>
            <a:lvl1pPr algn="ctr">
              <a:defRPr sz="6000">
                <a:solidFill>
                  <a:schemeClr val="bg1">
                    <a:lumMod val="50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2AC8A513-36AD-4E70-A187-E592EBC4D1FE}"/>
              </a:ext>
            </a:extLst>
          </p:cNvPr>
          <p:cNvSpPr>
            <a:spLocks noGrp="1"/>
          </p:cNvSpPr>
          <p:nvPr>
            <p:ph type="subTitle" idx="1"/>
          </p:nvPr>
        </p:nvSpPr>
        <p:spPr>
          <a:xfrm>
            <a:off x="1524000" y="3602038"/>
            <a:ext cx="9144000" cy="1655762"/>
          </a:xfrm>
        </p:spPr>
        <p:txBody>
          <a:bodyPr/>
          <a:lstStyle>
            <a:lvl1pPr marL="0" indent="0" algn="ctr">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219486-0569-4030-85B3-2DA7CACD022E}"/>
              </a:ext>
            </a:extLst>
          </p:cNvPr>
          <p:cNvSpPr>
            <a:spLocks noGrp="1"/>
          </p:cNvSpPr>
          <p:nvPr>
            <p:ph type="dt" sz="half" idx="10"/>
          </p:nvPr>
        </p:nvSpPr>
        <p:spPr/>
        <p:txBody>
          <a:bodyPr/>
          <a:lstStyle/>
          <a:p>
            <a:fld id="{A08A89E4-D00E-4618-BE4D-03035A2F693C}" type="datetime1">
              <a:rPr lang="en-US" smtClean="0"/>
              <a:t>3/28/2023</a:t>
            </a:fld>
            <a:endParaRPr lang="en-US"/>
          </a:p>
        </p:txBody>
      </p:sp>
      <p:sp>
        <p:nvSpPr>
          <p:cNvPr id="5" name="Footer Placeholder 4">
            <a:extLst>
              <a:ext uri="{FF2B5EF4-FFF2-40B4-BE49-F238E27FC236}">
                <a16:creationId xmlns:a16="http://schemas.microsoft.com/office/drawing/2014/main" id="{98134E95-3093-48D7-9A44-16A8A10E5FA6}"/>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id="{0ACBBDAD-9190-4926-B3E0-29B3C571CD83}"/>
              </a:ext>
            </a:extLst>
          </p:cNvPr>
          <p:cNvSpPr>
            <a:spLocks noGrp="1"/>
          </p:cNvSpPr>
          <p:nvPr>
            <p:ph type="sldNum" sz="quarter" idx="12"/>
          </p:nvPr>
        </p:nvSpPr>
        <p:spPr/>
        <p:txBody>
          <a:bodyPr/>
          <a:lstStyle/>
          <a:p>
            <a:fld id="{5F294920-2F4F-4D88-AD0A-053AE5A679D0}" type="slidenum">
              <a:rPr lang="en-US" smtClean="0"/>
              <a:t>‹N°›</a:t>
            </a:fld>
            <a:endParaRPr lang="en-US"/>
          </a:p>
        </p:txBody>
      </p:sp>
    </p:spTree>
    <p:extLst>
      <p:ext uri="{BB962C8B-B14F-4D97-AF65-F5344CB8AC3E}">
        <p14:creationId xmlns:p14="http://schemas.microsoft.com/office/powerpoint/2010/main" val="3869805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4229-FDA3-419F-948E-EC3B542AED00}"/>
              </a:ext>
            </a:extLst>
          </p:cNvPr>
          <p:cNvSpPr>
            <a:spLocks noGrp="1"/>
          </p:cNvSpPr>
          <p:nvPr>
            <p:ph type="title"/>
          </p:nvPr>
        </p:nvSpPr>
        <p:spPr>
          <a:xfrm>
            <a:off x="838200" y="136526"/>
            <a:ext cx="10515600" cy="768096"/>
          </a:xfrm>
          <a:prstGeom prst="rect">
            <a:avLst/>
          </a:prstGeom>
        </p:spPr>
        <p:txBody>
          <a:bodyPr/>
          <a:lstStyle>
            <a:lvl1pPr algn="ctr">
              <a:defRPr>
                <a:solidFill>
                  <a:schemeClr val="bg1">
                    <a:lumMod val="50000"/>
                  </a:schemeClr>
                </a:solidFill>
              </a:defRPr>
            </a:lvl1pPr>
          </a:lstStyle>
          <a:p>
            <a:r>
              <a:rPr lang="en-US"/>
              <a:t>Click to edit Master title style</a:t>
            </a:r>
          </a:p>
        </p:txBody>
      </p:sp>
      <p:sp>
        <p:nvSpPr>
          <p:cNvPr id="4" name="Date Placeholder 3">
            <a:extLst>
              <a:ext uri="{FF2B5EF4-FFF2-40B4-BE49-F238E27FC236}">
                <a16:creationId xmlns:a16="http://schemas.microsoft.com/office/drawing/2014/main" id="{EAD5E140-8BC8-449A-8EB6-5236A46899C7}"/>
              </a:ext>
            </a:extLst>
          </p:cNvPr>
          <p:cNvSpPr>
            <a:spLocks noGrp="1"/>
          </p:cNvSpPr>
          <p:nvPr>
            <p:ph type="dt" sz="half" idx="10"/>
          </p:nvPr>
        </p:nvSpPr>
        <p:spPr/>
        <p:txBody>
          <a:bodyPr/>
          <a:lstStyle/>
          <a:p>
            <a:fld id="{A04D5C2E-AF49-4B3E-833F-5946220A398E}" type="datetime1">
              <a:rPr lang="en-US" smtClean="0"/>
              <a:t>3/28/2023</a:t>
            </a:fld>
            <a:endParaRPr lang="en-US"/>
          </a:p>
        </p:txBody>
      </p:sp>
      <p:sp>
        <p:nvSpPr>
          <p:cNvPr id="5" name="Footer Placeholder 4">
            <a:extLst>
              <a:ext uri="{FF2B5EF4-FFF2-40B4-BE49-F238E27FC236}">
                <a16:creationId xmlns:a16="http://schemas.microsoft.com/office/drawing/2014/main" id="{DAC3E766-E3A6-4451-8208-02143C37EB9C}"/>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id="{BEF041C4-DDAB-4C12-865A-AD93CBA2AE10}"/>
              </a:ext>
            </a:extLst>
          </p:cNvPr>
          <p:cNvSpPr>
            <a:spLocks noGrp="1"/>
          </p:cNvSpPr>
          <p:nvPr>
            <p:ph type="sldNum" sz="quarter" idx="12"/>
          </p:nvPr>
        </p:nvSpPr>
        <p:spPr/>
        <p:txBody>
          <a:bodyPr/>
          <a:lstStyle/>
          <a:p>
            <a:fld id="{5F294920-2F4F-4D88-AD0A-053AE5A679D0}" type="slidenum">
              <a:rPr lang="en-US" smtClean="0"/>
              <a:t>‹N°›</a:t>
            </a:fld>
            <a:endParaRPr lang="en-US"/>
          </a:p>
        </p:txBody>
      </p:sp>
    </p:spTree>
    <p:extLst>
      <p:ext uri="{BB962C8B-B14F-4D97-AF65-F5344CB8AC3E}">
        <p14:creationId xmlns:p14="http://schemas.microsoft.com/office/powerpoint/2010/main" val="3173353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rgbClr val="48484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4229-FDA3-419F-948E-EC3B542AED00}"/>
              </a:ext>
            </a:extLst>
          </p:cNvPr>
          <p:cNvSpPr>
            <a:spLocks noGrp="1"/>
          </p:cNvSpPr>
          <p:nvPr>
            <p:ph type="title"/>
          </p:nvPr>
        </p:nvSpPr>
        <p:spPr>
          <a:xfrm>
            <a:off x="838200" y="136526"/>
            <a:ext cx="10515600" cy="768096"/>
          </a:xfrm>
          <a:prstGeom prst="rect">
            <a:avLst/>
          </a:prstGeom>
        </p:spPr>
        <p:txBody>
          <a:bodyPr/>
          <a:lstStyle>
            <a:lvl1pPr algn="ctr">
              <a:defRPr>
                <a:solidFill>
                  <a:schemeClr val="bg1"/>
                </a:solidFill>
              </a:defRPr>
            </a:lvl1pPr>
          </a:lstStyle>
          <a:p>
            <a:r>
              <a:rPr lang="en-US"/>
              <a:t>Click to edit Master title style</a:t>
            </a:r>
          </a:p>
        </p:txBody>
      </p:sp>
      <p:sp>
        <p:nvSpPr>
          <p:cNvPr id="4" name="Date Placeholder 3">
            <a:extLst>
              <a:ext uri="{FF2B5EF4-FFF2-40B4-BE49-F238E27FC236}">
                <a16:creationId xmlns:a16="http://schemas.microsoft.com/office/drawing/2014/main" id="{EAD5E140-8BC8-449A-8EB6-5236A46899C7}"/>
              </a:ext>
            </a:extLst>
          </p:cNvPr>
          <p:cNvSpPr>
            <a:spLocks noGrp="1"/>
          </p:cNvSpPr>
          <p:nvPr>
            <p:ph type="dt" sz="half" idx="10"/>
          </p:nvPr>
        </p:nvSpPr>
        <p:spPr/>
        <p:txBody>
          <a:bodyPr/>
          <a:lstStyle>
            <a:lvl1pPr>
              <a:defRPr>
                <a:solidFill>
                  <a:schemeClr val="bg1">
                    <a:lumMod val="85000"/>
                  </a:schemeClr>
                </a:solidFill>
              </a:defRPr>
            </a:lvl1pPr>
          </a:lstStyle>
          <a:p>
            <a:fld id="{A04D5C2E-AF49-4B3E-833F-5946220A398E}" type="datetime1">
              <a:rPr lang="en-US" smtClean="0"/>
              <a:pPr/>
              <a:t>3/28/2023</a:t>
            </a:fld>
            <a:endParaRPr lang="en-US"/>
          </a:p>
        </p:txBody>
      </p:sp>
      <p:sp>
        <p:nvSpPr>
          <p:cNvPr id="5" name="Footer Placeholder 4">
            <a:extLst>
              <a:ext uri="{FF2B5EF4-FFF2-40B4-BE49-F238E27FC236}">
                <a16:creationId xmlns:a16="http://schemas.microsoft.com/office/drawing/2014/main" id="{DAC3E766-E3A6-4451-8208-02143C37EB9C}"/>
              </a:ext>
            </a:extLst>
          </p:cNvPr>
          <p:cNvSpPr>
            <a:spLocks noGrp="1"/>
          </p:cNvSpPr>
          <p:nvPr>
            <p:ph type="ftr" sz="quarter" idx="11"/>
          </p:nvPr>
        </p:nvSpPr>
        <p:spPr/>
        <p:txBody>
          <a:bodyPr/>
          <a:lstStyle>
            <a:lvl1pPr>
              <a:defRPr>
                <a:solidFill>
                  <a:schemeClr val="bg1">
                    <a:lumMod val="85000"/>
                  </a:schemeClr>
                </a:solidFill>
              </a:defRPr>
            </a:lvl1pPr>
          </a:lstStyle>
          <a:p>
            <a:r>
              <a:rPr lang="en-US"/>
              <a:t>Designed by PoweredTemplate</a:t>
            </a:r>
          </a:p>
        </p:txBody>
      </p:sp>
      <p:sp>
        <p:nvSpPr>
          <p:cNvPr id="6" name="Slide Number Placeholder 5">
            <a:extLst>
              <a:ext uri="{FF2B5EF4-FFF2-40B4-BE49-F238E27FC236}">
                <a16:creationId xmlns:a16="http://schemas.microsoft.com/office/drawing/2014/main" id="{BEF041C4-DDAB-4C12-865A-AD93CBA2AE10}"/>
              </a:ext>
            </a:extLst>
          </p:cNvPr>
          <p:cNvSpPr>
            <a:spLocks noGrp="1"/>
          </p:cNvSpPr>
          <p:nvPr>
            <p:ph type="sldNum" sz="quarter" idx="12"/>
          </p:nvPr>
        </p:nvSpPr>
        <p:spPr/>
        <p:txBody>
          <a:bodyPr/>
          <a:lstStyle>
            <a:lvl1pPr>
              <a:defRPr>
                <a:solidFill>
                  <a:schemeClr val="bg1">
                    <a:lumMod val="85000"/>
                  </a:schemeClr>
                </a:solidFill>
              </a:defRPr>
            </a:lvl1pPr>
          </a:lstStyle>
          <a:p>
            <a:fld id="{5F294920-2F4F-4D88-AD0A-053AE5A679D0}" type="slidenum">
              <a:rPr lang="en-US" smtClean="0"/>
              <a:pPr/>
              <a:t>‹N°›</a:t>
            </a:fld>
            <a:endParaRPr lang="en-US"/>
          </a:p>
        </p:txBody>
      </p:sp>
    </p:spTree>
    <p:extLst>
      <p:ext uri="{BB962C8B-B14F-4D97-AF65-F5344CB8AC3E}">
        <p14:creationId xmlns:p14="http://schemas.microsoft.com/office/powerpoint/2010/main" val="4034735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count Code">
    <p:bg>
      <p:bgPr>
        <a:solidFill>
          <a:srgbClr val="7358B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3508C5-CD40-43FC-91BE-AE315C82C53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r="22394" b="31562"/>
          <a:stretch/>
        </p:blipFill>
        <p:spPr>
          <a:xfrm>
            <a:off x="1219973" y="9053"/>
            <a:ext cx="10972800" cy="6858000"/>
          </a:xfrm>
          <a:prstGeom prst="rect">
            <a:avLst/>
          </a:prstGeom>
          <a:effectLst>
            <a:outerShdw blurRad="50800" dist="127000" dir="5580000" algn="tl" rotWithShape="0">
              <a:prstClr val="black">
                <a:alpha val="40000"/>
              </a:prstClr>
            </a:outerShdw>
          </a:effectLst>
        </p:spPr>
      </p:pic>
      <p:sp>
        <p:nvSpPr>
          <p:cNvPr id="8" name="TextBox 7">
            <a:extLst>
              <a:ext uri="{FF2B5EF4-FFF2-40B4-BE49-F238E27FC236}">
                <a16:creationId xmlns:a16="http://schemas.microsoft.com/office/drawing/2014/main" id="{91A12868-18C3-45CE-913C-2324ED135B3E}"/>
              </a:ext>
            </a:extLst>
          </p:cNvPr>
          <p:cNvSpPr txBox="1"/>
          <p:nvPr userDrawn="1"/>
        </p:nvSpPr>
        <p:spPr>
          <a:xfrm>
            <a:off x="365760" y="640606"/>
            <a:ext cx="4233851" cy="1569660"/>
          </a:xfrm>
          <a:prstGeom prst="rect">
            <a:avLst/>
          </a:prstGeom>
          <a:noFill/>
        </p:spPr>
        <p:txBody>
          <a:bodyPr wrap="none" rtlCol="0">
            <a:spAutoFit/>
          </a:bodyPr>
          <a:lstStyle/>
          <a:p>
            <a:r>
              <a:rPr lang="en-US" sz="9600" b="1" dirty="0">
                <a:solidFill>
                  <a:schemeClr val="bg1"/>
                </a:solidFill>
              </a:rPr>
              <a:t>75,000+</a:t>
            </a:r>
          </a:p>
        </p:txBody>
      </p:sp>
      <p:sp>
        <p:nvSpPr>
          <p:cNvPr id="9" name="TextBox 8">
            <a:extLst>
              <a:ext uri="{FF2B5EF4-FFF2-40B4-BE49-F238E27FC236}">
                <a16:creationId xmlns:a16="http://schemas.microsoft.com/office/drawing/2014/main" id="{84FA829D-C768-4344-8C78-0DA322860027}"/>
              </a:ext>
            </a:extLst>
          </p:cNvPr>
          <p:cNvSpPr txBox="1"/>
          <p:nvPr userDrawn="1"/>
        </p:nvSpPr>
        <p:spPr>
          <a:xfrm>
            <a:off x="365760" y="2054810"/>
            <a:ext cx="6454588" cy="846386"/>
          </a:xfrm>
          <a:prstGeom prst="rect">
            <a:avLst/>
          </a:prstGeom>
          <a:noFill/>
        </p:spPr>
        <p:txBody>
          <a:bodyPr wrap="square" rtlCol="0">
            <a:spAutoFit/>
          </a:bodyPr>
          <a:lstStyle/>
          <a:p>
            <a:r>
              <a:rPr lang="en-US" sz="1650" b="1" dirty="0">
                <a:solidFill>
                  <a:schemeClr val="bg1"/>
                </a:solidFill>
              </a:rPr>
              <a:t>Eye-Catching Preformatted Editable Templates. </a:t>
            </a:r>
          </a:p>
          <a:p>
            <a:r>
              <a:rPr lang="en-US" sz="1600" b="1" dirty="0">
                <a:solidFill>
                  <a:schemeClr val="bg1"/>
                </a:solidFill>
              </a:rPr>
              <a:t>Download and save hours of work!</a:t>
            </a:r>
          </a:p>
          <a:p>
            <a:endParaRPr lang="en-US" sz="1650" b="1" dirty="0">
              <a:solidFill>
                <a:schemeClr val="bg1"/>
              </a:solidFill>
            </a:endParaRPr>
          </a:p>
        </p:txBody>
      </p:sp>
      <p:sp>
        <p:nvSpPr>
          <p:cNvPr id="11" name="Rectangle: Rounded Corners 10">
            <a:hlinkClick r:id="rId3"/>
            <a:extLst>
              <a:ext uri="{FF2B5EF4-FFF2-40B4-BE49-F238E27FC236}">
                <a16:creationId xmlns:a16="http://schemas.microsoft.com/office/drawing/2014/main" id="{4F7B3ABA-9806-4D2F-A4D8-60034F4423DC}"/>
              </a:ext>
            </a:extLst>
          </p:cNvPr>
          <p:cNvSpPr/>
          <p:nvPr userDrawn="1"/>
        </p:nvSpPr>
        <p:spPr>
          <a:xfrm>
            <a:off x="462582" y="4838931"/>
            <a:ext cx="1990165" cy="666974"/>
          </a:xfrm>
          <a:prstGeom prst="round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solidFill>
                  <a:schemeClr val="bg1"/>
                </a:solidFill>
              </a:rPr>
              <a:t>CODE: </a:t>
            </a:r>
            <a:r>
              <a:rPr lang="en-US" b="1" dirty="0">
                <a:solidFill>
                  <a:schemeClr val="bg1"/>
                </a:solidFill>
              </a:rPr>
              <a:t>ANNUAL30</a:t>
            </a:r>
          </a:p>
        </p:txBody>
      </p:sp>
      <p:sp>
        <p:nvSpPr>
          <p:cNvPr id="12" name="TextBox 11">
            <a:extLst>
              <a:ext uri="{FF2B5EF4-FFF2-40B4-BE49-F238E27FC236}">
                <a16:creationId xmlns:a16="http://schemas.microsoft.com/office/drawing/2014/main" id="{B51BC1C8-4637-49A2-9CE4-11B4417003C5}"/>
              </a:ext>
            </a:extLst>
          </p:cNvPr>
          <p:cNvSpPr txBox="1"/>
          <p:nvPr userDrawn="1"/>
        </p:nvSpPr>
        <p:spPr>
          <a:xfrm>
            <a:off x="365760" y="4018149"/>
            <a:ext cx="4233851" cy="1077218"/>
          </a:xfrm>
          <a:prstGeom prst="rect">
            <a:avLst/>
          </a:prstGeom>
          <a:noFill/>
        </p:spPr>
        <p:txBody>
          <a:bodyPr wrap="square" rtlCol="0">
            <a:spAutoFit/>
          </a:bodyPr>
          <a:lstStyle/>
          <a:p>
            <a:r>
              <a:rPr lang="en-US" sz="2400" b="1" dirty="0">
                <a:solidFill>
                  <a:schemeClr val="bg1"/>
                </a:solidFill>
              </a:rPr>
              <a:t>30% OFF</a:t>
            </a:r>
          </a:p>
          <a:p>
            <a:r>
              <a:rPr lang="en-US" sz="2000" b="1" dirty="0">
                <a:solidFill>
                  <a:schemeClr val="bg1"/>
                </a:solidFill>
              </a:rPr>
              <a:t>Your Annual Membership Plan</a:t>
            </a:r>
          </a:p>
          <a:p>
            <a:endParaRPr lang="en-US" sz="2000" b="1" dirty="0">
              <a:solidFill>
                <a:schemeClr val="bg1"/>
              </a:solidFill>
            </a:endParaRPr>
          </a:p>
        </p:txBody>
      </p:sp>
      <p:pic>
        <p:nvPicPr>
          <p:cNvPr id="13" name="Picture 12" descr="A picture containing drawing&#10;&#10;Description automatically generated">
            <a:hlinkClick r:id="rId4"/>
            <a:extLst>
              <a:ext uri="{FF2B5EF4-FFF2-40B4-BE49-F238E27FC236}">
                <a16:creationId xmlns:a16="http://schemas.microsoft.com/office/drawing/2014/main" id="{4A46969A-FFB5-4780-B760-9DA8346DC08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62582" y="311254"/>
            <a:ext cx="3469677" cy="446356"/>
          </a:xfrm>
          <a:prstGeom prst="rect">
            <a:avLst/>
          </a:prstGeom>
        </p:spPr>
      </p:pic>
      <p:sp>
        <p:nvSpPr>
          <p:cNvPr id="14" name="TextBox 13">
            <a:extLst>
              <a:ext uri="{FF2B5EF4-FFF2-40B4-BE49-F238E27FC236}">
                <a16:creationId xmlns:a16="http://schemas.microsoft.com/office/drawing/2014/main" id="{F7AF0BAD-AA16-4E7B-9A2E-B9B65B8C5148}"/>
              </a:ext>
            </a:extLst>
          </p:cNvPr>
          <p:cNvSpPr txBox="1"/>
          <p:nvPr userDrawn="1"/>
        </p:nvSpPr>
        <p:spPr>
          <a:xfrm>
            <a:off x="365760" y="5582373"/>
            <a:ext cx="1926105" cy="276999"/>
          </a:xfrm>
          <a:prstGeom prst="rect">
            <a:avLst/>
          </a:prstGeom>
          <a:noFill/>
        </p:spPr>
        <p:txBody>
          <a:bodyPr wrap="none" rtlCol="0">
            <a:spAutoFit/>
          </a:bodyPr>
          <a:lstStyle/>
          <a:p>
            <a:r>
              <a:rPr lang="en-US" sz="1200" dirty="0">
                <a:solidFill>
                  <a:schemeClr val="bg1"/>
                </a:solidFill>
                <a:hlinkClick r:id="rId4">
                  <a:extLst>
                    <a:ext uri="{A12FA001-AC4F-418D-AE19-62706E023703}">
                      <ahyp:hlinkClr xmlns="" xmlns:ahyp="http://schemas.microsoft.com/office/drawing/2018/hyperlinkcolor" val="tx"/>
                    </a:ext>
                  </a:extLst>
                </a:hlinkClick>
              </a:rPr>
              <a:t>Visit PoweredTemplate.com</a:t>
            </a:r>
            <a:endParaRPr lang="en-US" sz="1200" dirty="0">
              <a:solidFill>
                <a:schemeClr val="bg1"/>
              </a:solidFill>
            </a:endParaRPr>
          </a:p>
        </p:txBody>
      </p:sp>
      <p:sp>
        <p:nvSpPr>
          <p:cNvPr id="16" name="TextBox 15">
            <a:extLst>
              <a:ext uri="{FF2B5EF4-FFF2-40B4-BE49-F238E27FC236}">
                <a16:creationId xmlns:a16="http://schemas.microsoft.com/office/drawing/2014/main" id="{30B8F122-6416-4D76-994E-2100532D83F2}"/>
              </a:ext>
            </a:extLst>
          </p:cNvPr>
          <p:cNvSpPr txBox="1"/>
          <p:nvPr userDrawn="1"/>
        </p:nvSpPr>
        <p:spPr>
          <a:xfrm>
            <a:off x="560226" y="2839851"/>
            <a:ext cx="6260122" cy="923330"/>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chemeClr val="bg1"/>
                </a:solidFill>
              </a:rPr>
              <a:t>Easy to use</a:t>
            </a:r>
          </a:p>
          <a:p>
            <a:pPr marL="285750" indent="-285750">
              <a:buFont typeface="Arial" panose="020B0604020202020204" pitchFamily="34" charset="0"/>
              <a:buChar char="•"/>
            </a:pPr>
            <a:r>
              <a:rPr lang="en-US" sz="1800" b="1" dirty="0">
                <a:solidFill>
                  <a:schemeClr val="bg1"/>
                </a:solidFill>
              </a:rPr>
              <a:t>Fully customizable</a:t>
            </a:r>
          </a:p>
          <a:p>
            <a:pPr marL="285750" indent="-285750">
              <a:buFont typeface="Arial" panose="020B0604020202020204" pitchFamily="34" charset="0"/>
              <a:buChar char="•"/>
            </a:pPr>
            <a:r>
              <a:rPr lang="en-US" sz="1800" b="1" dirty="0">
                <a:solidFill>
                  <a:schemeClr val="bg1"/>
                </a:solidFill>
              </a:rPr>
              <a:t>Cutting edge designs</a:t>
            </a:r>
          </a:p>
        </p:txBody>
      </p:sp>
    </p:spTree>
    <p:extLst>
      <p:ext uri="{BB962C8B-B14F-4D97-AF65-F5344CB8AC3E}">
        <p14:creationId xmlns:p14="http://schemas.microsoft.com/office/powerpoint/2010/main" val="267649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nge Shape Color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4574659-E987-4DF2-B5E8-595FCA84C804}"/>
              </a:ext>
            </a:extLst>
          </p:cNvPr>
          <p:cNvSpPr>
            <a:spLocks noGrp="1"/>
          </p:cNvSpPr>
          <p:nvPr>
            <p:ph type="dt" sz="half" idx="10"/>
          </p:nvPr>
        </p:nvSpPr>
        <p:spPr/>
        <p:txBody>
          <a:bodyPr/>
          <a:lstStyle/>
          <a:p>
            <a:fld id="{A1ACEE5C-337C-40CA-959B-6F3EBBDE2995}" type="datetime1">
              <a:rPr lang="en-US" smtClean="0"/>
              <a:t>3/28/2023</a:t>
            </a:fld>
            <a:endParaRPr lang="en-US"/>
          </a:p>
        </p:txBody>
      </p:sp>
      <p:sp>
        <p:nvSpPr>
          <p:cNvPr id="4" name="Footer Placeholder 3">
            <a:extLst>
              <a:ext uri="{FF2B5EF4-FFF2-40B4-BE49-F238E27FC236}">
                <a16:creationId xmlns:a16="http://schemas.microsoft.com/office/drawing/2014/main" id="{B7F951F1-731E-4292-AE86-5B4C0EF93D88}"/>
              </a:ext>
            </a:extLst>
          </p:cNvPr>
          <p:cNvSpPr>
            <a:spLocks noGrp="1"/>
          </p:cNvSpPr>
          <p:nvPr>
            <p:ph type="ftr" sz="quarter" idx="11"/>
          </p:nvPr>
        </p:nvSpPr>
        <p:spPr/>
        <p:txBody>
          <a:bodyPr/>
          <a:lstStyle/>
          <a:p>
            <a:r>
              <a:rPr lang="en-US"/>
              <a:t>Designed by PoweredTemplate</a:t>
            </a:r>
          </a:p>
        </p:txBody>
      </p:sp>
      <p:sp>
        <p:nvSpPr>
          <p:cNvPr id="5" name="Slide Number Placeholder 4">
            <a:extLst>
              <a:ext uri="{FF2B5EF4-FFF2-40B4-BE49-F238E27FC236}">
                <a16:creationId xmlns:a16="http://schemas.microsoft.com/office/drawing/2014/main" id="{2CD72513-79A3-4467-A0A6-9515BD85E927}"/>
              </a:ext>
            </a:extLst>
          </p:cNvPr>
          <p:cNvSpPr>
            <a:spLocks noGrp="1"/>
          </p:cNvSpPr>
          <p:nvPr>
            <p:ph type="sldNum" sz="quarter" idx="12"/>
          </p:nvPr>
        </p:nvSpPr>
        <p:spPr/>
        <p:txBody>
          <a:bodyPr/>
          <a:lstStyle/>
          <a:p>
            <a:fld id="{5F294920-2F4F-4D88-AD0A-053AE5A679D0}" type="slidenum">
              <a:rPr lang="en-US" smtClean="0"/>
              <a:t>‹N°›</a:t>
            </a:fld>
            <a:endParaRPr lang="en-US"/>
          </a:p>
        </p:txBody>
      </p:sp>
      <p:pic>
        <p:nvPicPr>
          <p:cNvPr id="7" name="Picture 6">
            <a:extLst>
              <a:ext uri="{FF2B5EF4-FFF2-40B4-BE49-F238E27FC236}">
                <a16:creationId xmlns:a16="http://schemas.microsoft.com/office/drawing/2014/main" id="{54AEF03F-034D-4215-A273-A01F5F2D75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41988" y="2860069"/>
            <a:ext cx="2499399" cy="2600325"/>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5D7DED3E-3991-416F-84A5-540CFD3EDEA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73749" y="2348150"/>
            <a:ext cx="1305764" cy="3674627"/>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7A03580F-A44C-4A92-81E6-CA80F5A976D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30255" y="2426974"/>
            <a:ext cx="2598494" cy="3595803"/>
          </a:xfrm>
          <a:prstGeom prst="rect">
            <a:avLst/>
          </a:prstGeom>
        </p:spPr>
      </p:pic>
      <p:sp>
        <p:nvSpPr>
          <p:cNvPr id="10" name="Content Placeholder 2">
            <a:extLst>
              <a:ext uri="{FF2B5EF4-FFF2-40B4-BE49-F238E27FC236}">
                <a16:creationId xmlns:a16="http://schemas.microsoft.com/office/drawing/2014/main" id="{344A8CE7-EEE7-4CD6-B48D-A8C8E93A95BA}"/>
              </a:ext>
            </a:extLst>
          </p:cNvPr>
          <p:cNvSpPr txBox="1">
            <a:spLocks/>
          </p:cNvSpPr>
          <p:nvPr userDrawn="1"/>
        </p:nvSpPr>
        <p:spPr>
          <a:xfrm>
            <a:off x="838200" y="2536214"/>
            <a:ext cx="3524250" cy="3674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Right click on the object you want to change the color of.</a:t>
            </a:r>
          </a:p>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Choose Format Shape in drop down menu.</a:t>
            </a:r>
          </a:p>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Choose "Fill" in the Format Shape box then "Solid" or "Gradient" depending on the appearance of the object. Click on a new color.</a:t>
            </a:r>
          </a:p>
        </p:txBody>
      </p:sp>
      <p:sp>
        <p:nvSpPr>
          <p:cNvPr id="13" name="TextBox 12">
            <a:extLst>
              <a:ext uri="{FF2B5EF4-FFF2-40B4-BE49-F238E27FC236}">
                <a16:creationId xmlns:a16="http://schemas.microsoft.com/office/drawing/2014/main" id="{961C337C-A9C1-4644-976F-50B8D83D4D92}"/>
              </a:ext>
            </a:extLst>
          </p:cNvPr>
          <p:cNvSpPr txBox="1"/>
          <p:nvPr userDrawn="1"/>
        </p:nvSpPr>
        <p:spPr>
          <a:xfrm>
            <a:off x="838199" y="1279311"/>
            <a:ext cx="10515599" cy="923330"/>
          </a:xfrm>
          <a:prstGeom prst="rect">
            <a:avLst/>
          </a:prstGeom>
          <a:noFill/>
        </p:spPr>
        <p:txBody>
          <a:bodyPr wrap="square">
            <a:spAutoFit/>
          </a:bodyPr>
          <a:lstStyle/>
          <a:p>
            <a:pPr marL="0" indent="0" fontAlgn="base">
              <a:buNone/>
            </a:pPr>
            <a:r>
              <a:rPr lang="en-US" sz="1800" dirty="0">
                <a:solidFill>
                  <a:schemeClr val="bg1">
                    <a:lumMod val="50000"/>
                  </a:schemeClr>
                </a:solidFill>
              </a:rPr>
              <a:t>The presentation template has been made in PowerPoint itself, and you can edit the color of any component in this graphics. To change the color, just right click the object to highlight it, and then follow the instructions. In case on any questions please visit our </a:t>
            </a:r>
            <a:r>
              <a:rPr lang="en-US" sz="1800" dirty="0">
                <a:solidFill>
                  <a:srgbClr val="0070C0"/>
                </a:solidFill>
                <a:hlinkClick r:id="rId5">
                  <a:extLst>
                    <a:ext uri="{A12FA001-AC4F-418D-AE19-62706E023703}">
                      <ahyp:hlinkClr xmlns="" xmlns:ahyp="http://schemas.microsoft.com/office/drawing/2018/hyperlinkcolor" val="tx"/>
                    </a:ext>
                  </a:extLst>
                </a:hlinkClick>
              </a:rPr>
              <a:t>Help Center</a:t>
            </a:r>
            <a:r>
              <a:rPr lang="en-US" sz="1800" dirty="0">
                <a:solidFill>
                  <a:schemeClr val="bg1">
                    <a:lumMod val="50000"/>
                  </a:schemeClr>
                </a:solidFill>
              </a:rPr>
              <a:t>.</a:t>
            </a:r>
          </a:p>
        </p:txBody>
      </p:sp>
      <p:sp>
        <p:nvSpPr>
          <p:cNvPr id="15" name="TextBox 14">
            <a:extLst>
              <a:ext uri="{FF2B5EF4-FFF2-40B4-BE49-F238E27FC236}">
                <a16:creationId xmlns:a16="http://schemas.microsoft.com/office/drawing/2014/main" id="{0C7D635A-46E2-4AB8-A258-5E0FAB112680}"/>
              </a:ext>
            </a:extLst>
          </p:cNvPr>
          <p:cNvSpPr txBox="1"/>
          <p:nvPr userDrawn="1"/>
        </p:nvSpPr>
        <p:spPr>
          <a:xfrm>
            <a:off x="838199" y="136525"/>
            <a:ext cx="10390550" cy="769441"/>
          </a:xfrm>
          <a:prstGeom prst="rect">
            <a:avLst/>
          </a:prstGeom>
          <a:noFill/>
        </p:spPr>
        <p:txBody>
          <a:bodyPr wrap="square">
            <a:spAutoFit/>
          </a:bodyPr>
          <a:lstStyle/>
          <a:p>
            <a:r>
              <a:rPr lang="en-US" sz="4400" dirty="0">
                <a:solidFill>
                  <a:schemeClr val="bg1">
                    <a:lumMod val="50000"/>
                  </a:schemeClr>
                </a:solidFill>
                <a:latin typeface="Calibri Light (Headings)"/>
              </a:rPr>
              <a:t>Change Shapes Colors</a:t>
            </a:r>
          </a:p>
        </p:txBody>
      </p:sp>
    </p:spTree>
    <p:extLst>
      <p:ext uri="{BB962C8B-B14F-4D97-AF65-F5344CB8AC3E}">
        <p14:creationId xmlns:p14="http://schemas.microsoft.com/office/powerpoint/2010/main" val="739843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it Shape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520F4BD-C5A8-4F1F-A0D9-19D60284BD9C}"/>
              </a:ext>
            </a:extLst>
          </p:cNvPr>
          <p:cNvSpPr>
            <a:spLocks noGrp="1"/>
          </p:cNvSpPr>
          <p:nvPr>
            <p:ph type="dt" sz="half" idx="10"/>
          </p:nvPr>
        </p:nvSpPr>
        <p:spPr/>
        <p:txBody>
          <a:bodyPr/>
          <a:lstStyle/>
          <a:p>
            <a:fld id="{A1ACEE5C-337C-40CA-959B-6F3EBBDE2995}" type="datetime1">
              <a:rPr lang="en-US" smtClean="0"/>
              <a:t>3/28/2023</a:t>
            </a:fld>
            <a:endParaRPr lang="en-US"/>
          </a:p>
        </p:txBody>
      </p:sp>
      <p:sp>
        <p:nvSpPr>
          <p:cNvPr id="4" name="Footer Placeholder 3">
            <a:extLst>
              <a:ext uri="{FF2B5EF4-FFF2-40B4-BE49-F238E27FC236}">
                <a16:creationId xmlns:a16="http://schemas.microsoft.com/office/drawing/2014/main" id="{6008166A-4A7E-4790-920B-78B04E9C5026}"/>
              </a:ext>
            </a:extLst>
          </p:cNvPr>
          <p:cNvSpPr>
            <a:spLocks noGrp="1"/>
          </p:cNvSpPr>
          <p:nvPr>
            <p:ph type="ftr" sz="quarter" idx="11"/>
          </p:nvPr>
        </p:nvSpPr>
        <p:spPr/>
        <p:txBody>
          <a:bodyPr/>
          <a:lstStyle/>
          <a:p>
            <a:r>
              <a:rPr lang="en-US"/>
              <a:t>Designed by PoweredTemplate</a:t>
            </a:r>
          </a:p>
        </p:txBody>
      </p:sp>
      <p:sp>
        <p:nvSpPr>
          <p:cNvPr id="5" name="Slide Number Placeholder 4">
            <a:extLst>
              <a:ext uri="{FF2B5EF4-FFF2-40B4-BE49-F238E27FC236}">
                <a16:creationId xmlns:a16="http://schemas.microsoft.com/office/drawing/2014/main" id="{37DFCCF7-6B3D-4C2E-8267-011D9046F168}"/>
              </a:ext>
            </a:extLst>
          </p:cNvPr>
          <p:cNvSpPr>
            <a:spLocks noGrp="1"/>
          </p:cNvSpPr>
          <p:nvPr>
            <p:ph type="sldNum" sz="quarter" idx="12"/>
          </p:nvPr>
        </p:nvSpPr>
        <p:spPr/>
        <p:txBody>
          <a:bodyPr/>
          <a:lstStyle/>
          <a:p>
            <a:fld id="{5F294920-2F4F-4D88-AD0A-053AE5A679D0}" type="slidenum">
              <a:rPr lang="en-US" smtClean="0"/>
              <a:t>‹N°›</a:t>
            </a:fld>
            <a:endParaRPr lang="en-US"/>
          </a:p>
        </p:txBody>
      </p:sp>
      <p:pic>
        <p:nvPicPr>
          <p:cNvPr id="7" name="Picture 6">
            <a:extLst>
              <a:ext uri="{FF2B5EF4-FFF2-40B4-BE49-F238E27FC236}">
                <a16:creationId xmlns:a16="http://schemas.microsoft.com/office/drawing/2014/main" id="{D40618CB-03AE-4EC1-AA56-38735DB798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03099" y="2855356"/>
            <a:ext cx="2499399" cy="2600325"/>
          </a:xfrm>
          <a:prstGeom prst="rect">
            <a:avLst/>
          </a:prstGeom>
        </p:spPr>
      </p:pic>
      <p:pic>
        <p:nvPicPr>
          <p:cNvPr id="8" name="Picture 7" descr="A close up of a sign&#10;&#10;Description automatically generated">
            <a:extLst>
              <a:ext uri="{FF2B5EF4-FFF2-40B4-BE49-F238E27FC236}">
                <a16:creationId xmlns:a16="http://schemas.microsoft.com/office/drawing/2014/main" id="{C648B40F-D186-4772-A1C2-55774966B1B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01581" y="2797831"/>
            <a:ext cx="2499399" cy="260032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B0A31E51-6593-4B6F-916A-BBF0646CAFE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03700" y="1924971"/>
            <a:ext cx="2499399" cy="4075817"/>
          </a:xfrm>
          <a:prstGeom prst="rect">
            <a:avLst/>
          </a:prstGeom>
        </p:spPr>
      </p:pic>
      <p:sp>
        <p:nvSpPr>
          <p:cNvPr id="10" name="Content Placeholder 2">
            <a:extLst>
              <a:ext uri="{FF2B5EF4-FFF2-40B4-BE49-F238E27FC236}">
                <a16:creationId xmlns:a16="http://schemas.microsoft.com/office/drawing/2014/main" id="{32E9F2D2-EAF0-428B-AA83-2F90E2526315}"/>
              </a:ext>
            </a:extLst>
          </p:cNvPr>
          <p:cNvSpPr txBox="1">
            <a:spLocks/>
          </p:cNvSpPr>
          <p:nvPr userDrawn="1"/>
        </p:nvSpPr>
        <p:spPr>
          <a:xfrm>
            <a:off x="838200" y="2536214"/>
            <a:ext cx="3524250" cy="3674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Right click on the object you want to modify.</a:t>
            </a:r>
          </a:p>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Choose Group -&gt; Ungroup in drop down menu.</a:t>
            </a:r>
          </a:p>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Click on any objects and shapes to start working with it.</a:t>
            </a:r>
          </a:p>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When you finish, select all objects you want to group and choose Group -&gt; Group in the menu.</a:t>
            </a:r>
          </a:p>
        </p:txBody>
      </p:sp>
      <p:sp>
        <p:nvSpPr>
          <p:cNvPr id="13" name="TextBox 12">
            <a:extLst>
              <a:ext uri="{FF2B5EF4-FFF2-40B4-BE49-F238E27FC236}">
                <a16:creationId xmlns:a16="http://schemas.microsoft.com/office/drawing/2014/main" id="{1D558D59-02BD-4D4D-9F02-47EAB9C54D8E}"/>
              </a:ext>
            </a:extLst>
          </p:cNvPr>
          <p:cNvSpPr txBox="1"/>
          <p:nvPr userDrawn="1"/>
        </p:nvSpPr>
        <p:spPr>
          <a:xfrm>
            <a:off x="838200" y="1318160"/>
            <a:ext cx="10515600" cy="646331"/>
          </a:xfrm>
          <a:prstGeom prst="rect">
            <a:avLst/>
          </a:prstGeom>
          <a:noFill/>
        </p:spPr>
        <p:txBody>
          <a:bodyPr wrap="square">
            <a:spAutoFit/>
          </a:bodyPr>
          <a:lstStyle/>
          <a:p>
            <a:pPr marL="0" indent="0" fontAlgn="base">
              <a:buNone/>
            </a:pPr>
            <a:r>
              <a:rPr lang="en-US" sz="1800" dirty="0">
                <a:solidFill>
                  <a:schemeClr val="bg1">
                    <a:lumMod val="50000"/>
                  </a:schemeClr>
                </a:solidFill>
              </a:rPr>
              <a:t>You may edit the shapes in your own: remove, resize, rotate, and copy to a new slide. In case on any questions please visit our </a:t>
            </a:r>
            <a:r>
              <a:rPr lang="en-US" sz="1800" dirty="0">
                <a:solidFill>
                  <a:srgbClr val="0070C0"/>
                </a:solidFill>
                <a:hlinkClick r:id="rId5">
                  <a:extLst>
                    <a:ext uri="{A12FA001-AC4F-418D-AE19-62706E023703}">
                      <ahyp:hlinkClr xmlns="" xmlns:ahyp="http://schemas.microsoft.com/office/drawing/2018/hyperlinkcolor" val="tx"/>
                    </a:ext>
                  </a:extLst>
                </a:hlinkClick>
              </a:rPr>
              <a:t>Help Center</a:t>
            </a:r>
            <a:r>
              <a:rPr lang="en-US" sz="1800" dirty="0">
                <a:solidFill>
                  <a:schemeClr val="bg1">
                    <a:lumMod val="50000"/>
                  </a:schemeClr>
                </a:solidFill>
              </a:rPr>
              <a:t>.</a:t>
            </a:r>
          </a:p>
        </p:txBody>
      </p:sp>
      <p:sp>
        <p:nvSpPr>
          <p:cNvPr id="14" name="TextBox 13">
            <a:extLst>
              <a:ext uri="{FF2B5EF4-FFF2-40B4-BE49-F238E27FC236}">
                <a16:creationId xmlns:a16="http://schemas.microsoft.com/office/drawing/2014/main" id="{C58E6621-792A-478B-9846-879013E51B1A}"/>
              </a:ext>
            </a:extLst>
          </p:cNvPr>
          <p:cNvSpPr txBox="1"/>
          <p:nvPr userDrawn="1"/>
        </p:nvSpPr>
        <p:spPr>
          <a:xfrm>
            <a:off x="838199" y="136525"/>
            <a:ext cx="10390550" cy="769441"/>
          </a:xfrm>
          <a:prstGeom prst="rect">
            <a:avLst/>
          </a:prstGeom>
          <a:noFill/>
        </p:spPr>
        <p:txBody>
          <a:bodyPr wrap="square">
            <a:spAutoFit/>
          </a:bodyPr>
          <a:lstStyle/>
          <a:p>
            <a:r>
              <a:rPr lang="en-US" sz="4400" dirty="0">
                <a:solidFill>
                  <a:schemeClr val="bg1">
                    <a:lumMod val="50000"/>
                  </a:schemeClr>
                </a:solidFill>
                <a:latin typeface="Calibri Light (Headings)"/>
              </a:rPr>
              <a:t>Edit Shapes</a:t>
            </a:r>
          </a:p>
        </p:txBody>
      </p:sp>
    </p:spTree>
    <p:extLst>
      <p:ext uri="{BB962C8B-B14F-4D97-AF65-F5344CB8AC3E}">
        <p14:creationId xmlns:p14="http://schemas.microsoft.com/office/powerpoint/2010/main" val="3941845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ttribu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864988-2762-4674-A709-41185FF8E4B0}"/>
              </a:ext>
            </a:extLst>
          </p:cNvPr>
          <p:cNvSpPr>
            <a:spLocks noGrp="1"/>
          </p:cNvSpPr>
          <p:nvPr>
            <p:ph type="dt" sz="half" idx="10"/>
          </p:nvPr>
        </p:nvSpPr>
        <p:spPr/>
        <p:txBody>
          <a:bodyPr/>
          <a:lstStyle/>
          <a:p>
            <a:fld id="{A1ACEE5C-337C-40CA-959B-6F3EBBDE2995}" type="datetime1">
              <a:rPr lang="en-US" smtClean="0"/>
              <a:t>3/28/2023</a:t>
            </a:fld>
            <a:endParaRPr lang="en-US"/>
          </a:p>
        </p:txBody>
      </p:sp>
      <p:sp>
        <p:nvSpPr>
          <p:cNvPr id="4" name="Footer Placeholder 3">
            <a:extLst>
              <a:ext uri="{FF2B5EF4-FFF2-40B4-BE49-F238E27FC236}">
                <a16:creationId xmlns:a16="http://schemas.microsoft.com/office/drawing/2014/main" id="{5F8A8273-1633-4B95-91CD-F8BE4A6CE159}"/>
              </a:ext>
            </a:extLst>
          </p:cNvPr>
          <p:cNvSpPr>
            <a:spLocks noGrp="1"/>
          </p:cNvSpPr>
          <p:nvPr>
            <p:ph type="ftr" sz="quarter" idx="11"/>
          </p:nvPr>
        </p:nvSpPr>
        <p:spPr/>
        <p:txBody>
          <a:bodyPr/>
          <a:lstStyle/>
          <a:p>
            <a:r>
              <a:rPr lang="en-US"/>
              <a:t>Designed by PoweredTemplate</a:t>
            </a:r>
          </a:p>
        </p:txBody>
      </p:sp>
      <p:sp>
        <p:nvSpPr>
          <p:cNvPr id="5" name="Slide Number Placeholder 4">
            <a:extLst>
              <a:ext uri="{FF2B5EF4-FFF2-40B4-BE49-F238E27FC236}">
                <a16:creationId xmlns:a16="http://schemas.microsoft.com/office/drawing/2014/main" id="{D7E2CB6A-B9A2-401D-9B93-B2A434A2FD19}"/>
              </a:ext>
            </a:extLst>
          </p:cNvPr>
          <p:cNvSpPr>
            <a:spLocks noGrp="1"/>
          </p:cNvSpPr>
          <p:nvPr>
            <p:ph type="sldNum" sz="quarter" idx="12"/>
          </p:nvPr>
        </p:nvSpPr>
        <p:spPr/>
        <p:txBody>
          <a:bodyPr/>
          <a:lstStyle/>
          <a:p>
            <a:fld id="{5F294920-2F4F-4D88-AD0A-053AE5A679D0}" type="slidenum">
              <a:rPr lang="en-US" smtClean="0"/>
              <a:t>‹N°›</a:t>
            </a:fld>
            <a:endParaRPr lang="en-US"/>
          </a:p>
        </p:txBody>
      </p:sp>
      <p:sp>
        <p:nvSpPr>
          <p:cNvPr id="15" name="TextBox 14">
            <a:extLst>
              <a:ext uri="{FF2B5EF4-FFF2-40B4-BE49-F238E27FC236}">
                <a16:creationId xmlns:a16="http://schemas.microsoft.com/office/drawing/2014/main" id="{466E3CD8-A331-492A-B773-93C47232E0EC}"/>
              </a:ext>
            </a:extLst>
          </p:cNvPr>
          <p:cNvSpPr txBox="1"/>
          <p:nvPr userDrawn="1"/>
        </p:nvSpPr>
        <p:spPr>
          <a:xfrm>
            <a:off x="838200" y="1628507"/>
            <a:ext cx="10515600" cy="3600986"/>
          </a:xfrm>
          <a:prstGeom prst="rect">
            <a:avLst/>
          </a:prstGeom>
          <a:noFill/>
        </p:spPr>
        <p:txBody>
          <a:bodyPr wrap="square">
            <a:spAutoFit/>
          </a:bodyPr>
          <a:lstStyle/>
          <a:p>
            <a:pPr marL="285750" indent="-285750" fontAlgn="base">
              <a:buFont typeface="Arial" panose="020B0604020202020204" pitchFamily="34" charset="0"/>
              <a:buChar char="•"/>
            </a:pPr>
            <a:r>
              <a:rPr lang="en-US" sz="1800" dirty="0">
                <a:solidFill>
                  <a:schemeClr val="bg1">
                    <a:lumMod val="50000"/>
                  </a:schemeClr>
                </a:solidFill>
              </a:rPr>
              <a:t>Creating content takes a lot of time and effort, but all we need from you is only an attribution link. </a:t>
            </a:r>
          </a:p>
          <a:p>
            <a:pPr marL="285750" indent="-285750" fontAlgn="base">
              <a:buFont typeface="Arial" panose="020B0604020202020204" pitchFamily="34" charset="0"/>
              <a:buChar char="•"/>
            </a:pPr>
            <a:endParaRPr lang="en-US" sz="1800" dirty="0">
              <a:solidFill>
                <a:schemeClr val="bg1">
                  <a:lumMod val="50000"/>
                </a:schemeClr>
              </a:solidFill>
            </a:endParaRPr>
          </a:p>
          <a:p>
            <a:pPr marL="285750" indent="-285750" fontAlgn="base">
              <a:buFont typeface="Arial" panose="020B0604020202020204" pitchFamily="34" charset="0"/>
              <a:buChar char="•"/>
            </a:pPr>
            <a:r>
              <a:rPr lang="en-US" sz="1800" dirty="0">
                <a:solidFill>
                  <a:schemeClr val="bg1">
                    <a:lumMod val="50000"/>
                  </a:schemeClr>
                </a:solidFill>
              </a:rPr>
              <a:t>In order to use the content or a part of it, you must attribute it to PoweredTemplate.com, so we will be able to continue creating new free graphic resources every day.</a:t>
            </a:r>
          </a:p>
          <a:p>
            <a:pPr marL="285750" indent="-285750" fontAlgn="base">
              <a:buFont typeface="Arial" panose="020B0604020202020204" pitchFamily="34" charset="0"/>
              <a:buChar char="•"/>
            </a:pPr>
            <a:endParaRPr lang="en-US" sz="1800" dirty="0">
              <a:solidFill>
                <a:schemeClr val="bg1">
                  <a:lumMod val="50000"/>
                </a:schemeClr>
              </a:solidFill>
            </a:endParaRPr>
          </a:p>
          <a:p>
            <a:pPr marL="285750" indent="-285750" fontAlgn="base">
              <a:buFont typeface="Arial" panose="020B0604020202020204" pitchFamily="34" charset="0"/>
              <a:buChar char="•"/>
            </a:pPr>
            <a:r>
              <a:rPr lang="en-US" sz="1800" dirty="0">
                <a:solidFill>
                  <a:schemeClr val="bg1">
                    <a:lumMod val="50000"/>
                  </a:schemeClr>
                </a:solidFill>
              </a:rPr>
              <a:t>Insert the attribution line in the credits section of your presentation. If it’s not possible, place it wherever it's visible on a web page, close to where you’re using the resource. </a:t>
            </a:r>
          </a:p>
          <a:p>
            <a:pPr marL="285750" indent="-285750" fontAlgn="base">
              <a:buFont typeface="Arial" panose="020B0604020202020204" pitchFamily="34" charset="0"/>
              <a:buChar char="•"/>
            </a:pPr>
            <a:endParaRPr lang="en-US" sz="1800" dirty="0">
              <a:solidFill>
                <a:schemeClr val="bg1">
                  <a:lumMod val="50000"/>
                </a:schemeClr>
              </a:solidFill>
            </a:endParaRPr>
          </a:p>
          <a:p>
            <a:pPr marL="285750" indent="-285750" fontAlgn="base">
              <a:buFont typeface="Arial" panose="020B0604020202020204" pitchFamily="34" charset="0"/>
              <a:buChar char="•"/>
            </a:pPr>
            <a:r>
              <a:rPr lang="en-US" sz="1800" b="1" dirty="0">
                <a:solidFill>
                  <a:schemeClr val="bg1">
                    <a:lumMod val="50000"/>
                  </a:schemeClr>
                </a:solidFill>
              </a:rPr>
              <a:t>For example: </a:t>
            </a:r>
            <a:r>
              <a:rPr lang="en-US" sz="1800" dirty="0">
                <a:solidFill>
                  <a:schemeClr val="bg1">
                    <a:lumMod val="50000"/>
                  </a:schemeClr>
                </a:solidFill>
              </a:rPr>
              <a:t>This presentation has been designed using resources from </a:t>
            </a:r>
            <a:r>
              <a:rPr lang="en-US" sz="1800" u="sng" dirty="0">
                <a:solidFill>
                  <a:srgbClr val="0070C0"/>
                </a:solidFill>
                <a:hlinkClick r:id="rId2">
                  <a:extLst>
                    <a:ext uri="{A12FA001-AC4F-418D-AE19-62706E023703}">
                      <ahyp:hlinkClr xmlns="" xmlns:ahyp="http://schemas.microsoft.com/office/drawing/2018/hyperlinkcolor" val="tx"/>
                    </a:ext>
                  </a:extLst>
                </a:hlinkClick>
              </a:rPr>
              <a:t>PoweredTemplate.com</a:t>
            </a:r>
            <a:endParaRPr lang="en-US" sz="1800" u="sng" dirty="0">
              <a:solidFill>
                <a:srgbClr val="0070C0"/>
              </a:solidFill>
            </a:endParaRPr>
          </a:p>
          <a:p>
            <a:pPr marL="285750" indent="-285750" fontAlgn="base">
              <a:buFont typeface="Arial" panose="020B0604020202020204" pitchFamily="34" charset="0"/>
              <a:buChar char="•"/>
            </a:pPr>
            <a:endParaRPr lang="en-US" sz="1800" dirty="0">
              <a:solidFill>
                <a:schemeClr val="bg1">
                  <a:lumMod val="50000"/>
                </a:schemeClr>
              </a:solidFill>
            </a:endParaRPr>
          </a:p>
          <a:p>
            <a:pPr marL="285750" indent="-285750" fontAlgn="base">
              <a:buFont typeface="Arial" panose="020B0604020202020204" pitchFamily="34" charset="0"/>
              <a:buChar char="•"/>
            </a:pPr>
            <a:r>
              <a:rPr lang="en-US" sz="1800" b="1" dirty="0">
                <a:solidFill>
                  <a:schemeClr val="bg1">
                    <a:lumMod val="50000"/>
                  </a:schemeClr>
                </a:solidFill>
              </a:rPr>
              <a:t>Don’t want to credit the author?</a:t>
            </a:r>
            <a:r>
              <a:rPr lang="en-US" sz="1800" dirty="0">
                <a:solidFill>
                  <a:schemeClr val="bg1">
                    <a:lumMod val="50000"/>
                  </a:schemeClr>
                </a:solidFill>
              </a:rPr>
              <a:t> </a:t>
            </a:r>
            <a:r>
              <a:rPr lang="en-US" sz="1800" dirty="0">
                <a:solidFill>
                  <a:srgbClr val="0070C0"/>
                </a:solidFill>
                <a:hlinkClick r:id="rId3">
                  <a:extLst>
                    <a:ext uri="{A12FA001-AC4F-418D-AE19-62706E023703}">
                      <ahyp:hlinkClr xmlns="" xmlns:ahyp="http://schemas.microsoft.com/office/drawing/2018/hyperlinkcolor" val="tx"/>
                    </a:ext>
                  </a:extLst>
                </a:hlinkClick>
              </a:rPr>
              <a:t>Go Premium </a:t>
            </a:r>
            <a:r>
              <a:rPr lang="en-US" sz="1800" dirty="0">
                <a:solidFill>
                  <a:schemeClr val="bg1">
                    <a:lumMod val="50000"/>
                  </a:schemeClr>
                </a:solidFill>
              </a:rPr>
              <a:t>and use over 75,000 templates with no attribution!</a:t>
            </a:r>
          </a:p>
          <a:p>
            <a:pPr marL="0" indent="0" fontAlgn="base">
              <a:buNone/>
            </a:pPr>
            <a:endParaRPr lang="en-US" b="1" dirty="0">
              <a:solidFill>
                <a:schemeClr val="bg1">
                  <a:lumMod val="50000"/>
                </a:schemeClr>
              </a:solidFill>
            </a:endParaRPr>
          </a:p>
          <a:p>
            <a:pPr marL="0" indent="0">
              <a:buNone/>
            </a:pPr>
            <a:r>
              <a:rPr lang="en-US" sz="1200" dirty="0">
                <a:solidFill>
                  <a:schemeClr val="bg1">
                    <a:lumMod val="50000"/>
                  </a:schemeClr>
                </a:solidFill>
              </a:rPr>
              <a:t>* This only applies if you downloaded this content as an unsubscribed (free) user.</a:t>
            </a:r>
          </a:p>
        </p:txBody>
      </p:sp>
      <p:sp>
        <p:nvSpPr>
          <p:cNvPr id="16" name="TextBox 15">
            <a:extLst>
              <a:ext uri="{FF2B5EF4-FFF2-40B4-BE49-F238E27FC236}">
                <a16:creationId xmlns:a16="http://schemas.microsoft.com/office/drawing/2014/main" id="{0590A1C1-F3B1-4521-800D-109B7D7220D9}"/>
              </a:ext>
            </a:extLst>
          </p:cNvPr>
          <p:cNvSpPr txBox="1"/>
          <p:nvPr userDrawn="1"/>
        </p:nvSpPr>
        <p:spPr>
          <a:xfrm>
            <a:off x="838199" y="136525"/>
            <a:ext cx="10390550" cy="769441"/>
          </a:xfrm>
          <a:prstGeom prst="rect">
            <a:avLst/>
          </a:prstGeom>
          <a:noFill/>
        </p:spPr>
        <p:txBody>
          <a:bodyPr wrap="square">
            <a:spAutoFit/>
          </a:bodyPr>
          <a:lstStyle/>
          <a:p>
            <a:r>
              <a:rPr lang="en-US" sz="4400" dirty="0">
                <a:solidFill>
                  <a:schemeClr val="bg1">
                    <a:lumMod val="50000"/>
                  </a:schemeClr>
                </a:solidFill>
                <a:latin typeface="Calibri Light (Headings)"/>
              </a:rPr>
              <a:t>Remember, you must attribute!*</a:t>
            </a:r>
          </a:p>
        </p:txBody>
      </p:sp>
    </p:spTree>
    <p:extLst>
      <p:ext uri="{BB962C8B-B14F-4D97-AF65-F5344CB8AC3E}">
        <p14:creationId xmlns:p14="http://schemas.microsoft.com/office/powerpoint/2010/main" val="188683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6EBB-16F9-7D61-F29A-7203835A07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8EE3FB-C2F5-99F1-EF6D-C005C4F387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421D44-6AC9-7FD2-2611-4518C372A47B}"/>
              </a:ext>
            </a:extLst>
          </p:cNvPr>
          <p:cNvSpPr>
            <a:spLocks noGrp="1"/>
          </p:cNvSpPr>
          <p:nvPr>
            <p:ph type="dt" sz="half" idx="10"/>
          </p:nvPr>
        </p:nvSpPr>
        <p:spPr/>
        <p:txBody>
          <a:bodyPr/>
          <a:lstStyle/>
          <a:p>
            <a:fld id="{F6976FF2-0518-4A26-9A3D-98B973AAD35B}" type="datetimeFigureOut">
              <a:rPr lang="en-US" smtClean="0"/>
              <a:t>3/28/2023</a:t>
            </a:fld>
            <a:endParaRPr lang="en-US"/>
          </a:p>
        </p:txBody>
      </p:sp>
      <p:sp>
        <p:nvSpPr>
          <p:cNvPr id="5" name="Footer Placeholder 4">
            <a:extLst>
              <a:ext uri="{FF2B5EF4-FFF2-40B4-BE49-F238E27FC236}">
                <a16:creationId xmlns:a16="http://schemas.microsoft.com/office/drawing/2014/main" id="{628DF499-ABD7-3E13-C3BB-37EA34A75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AC924-7EC4-0373-7F6A-39DA6D444720}"/>
              </a:ext>
            </a:extLst>
          </p:cNvPr>
          <p:cNvSpPr>
            <a:spLocks noGrp="1"/>
          </p:cNvSpPr>
          <p:nvPr>
            <p:ph type="sldNum" sz="quarter" idx="12"/>
          </p:nvPr>
        </p:nvSpPr>
        <p:spPr/>
        <p:txBody>
          <a:bodyPr/>
          <a:lstStyle/>
          <a:p>
            <a:fld id="{9BD1DDD0-C76F-4ECC-842A-EC74FD118C0B}" type="slidenum">
              <a:rPr lang="en-US" smtClean="0"/>
              <a:t>‹N°›</a:t>
            </a:fld>
            <a:endParaRPr lang="en-US"/>
          </a:p>
        </p:txBody>
      </p:sp>
    </p:spTree>
    <p:extLst>
      <p:ext uri="{BB962C8B-B14F-4D97-AF65-F5344CB8AC3E}">
        <p14:creationId xmlns:p14="http://schemas.microsoft.com/office/powerpoint/2010/main" val="1668334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D7AB8-1902-4BDB-85A7-1AC36F666EC0}"/>
              </a:ext>
            </a:extLst>
          </p:cNvPr>
          <p:cNvSpPr>
            <a:spLocks noGrp="1"/>
          </p:cNvSpPr>
          <p:nvPr>
            <p:ph type="title"/>
          </p:nvPr>
        </p:nvSpPr>
        <p:spPr>
          <a:xfrm>
            <a:off x="838200" y="136525"/>
            <a:ext cx="10515600" cy="76782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3254F62-D565-44EB-A1C9-F20AAF2CEFA1}"/>
              </a:ext>
            </a:extLst>
          </p:cNvPr>
          <p:cNvSpPr>
            <a:spLocks noGrp="1"/>
          </p:cNvSpPr>
          <p:nvPr>
            <p:ph type="body" idx="1"/>
          </p:nvPr>
        </p:nvSpPr>
        <p:spPr>
          <a:xfrm>
            <a:off x="838200" y="1085222"/>
            <a:ext cx="10515600" cy="50918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58887B9-4418-4219-A59A-48F21437A5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ACEE5C-337C-40CA-959B-6F3EBBDE2995}" type="datetime1">
              <a:rPr lang="en-US" smtClean="0"/>
              <a:t>3/28/2023</a:t>
            </a:fld>
            <a:endParaRPr lang="en-US"/>
          </a:p>
        </p:txBody>
      </p:sp>
      <p:sp>
        <p:nvSpPr>
          <p:cNvPr id="5" name="Footer Placeholder 4">
            <a:extLst>
              <a:ext uri="{FF2B5EF4-FFF2-40B4-BE49-F238E27FC236}">
                <a16:creationId xmlns:a16="http://schemas.microsoft.com/office/drawing/2014/main" id="{C620A504-A4AC-4BF3-BC9C-D3022DE248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Designed by PoweredTemplate</a:t>
            </a:r>
          </a:p>
        </p:txBody>
      </p:sp>
      <p:sp>
        <p:nvSpPr>
          <p:cNvPr id="6" name="Slide Number Placeholder 5">
            <a:extLst>
              <a:ext uri="{FF2B5EF4-FFF2-40B4-BE49-F238E27FC236}">
                <a16:creationId xmlns:a16="http://schemas.microsoft.com/office/drawing/2014/main" id="{54211677-D9C3-432D-B3A6-896F827F57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94920-2F4F-4D88-AD0A-053AE5A679D0}" type="slidenum">
              <a:rPr lang="en-US" smtClean="0"/>
              <a:t>‹N°›</a:t>
            </a:fld>
            <a:endParaRPr lang="en-US"/>
          </a:p>
        </p:txBody>
      </p:sp>
    </p:spTree>
    <p:extLst>
      <p:ext uri="{BB962C8B-B14F-4D97-AF65-F5344CB8AC3E}">
        <p14:creationId xmlns:p14="http://schemas.microsoft.com/office/powerpoint/2010/main" val="809823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4" r:id="rId6"/>
    <p:sldLayoutId id="2147483663" r:id="rId7"/>
    <p:sldLayoutId id="2147483665" r:id="rId8"/>
  </p:sldLayoutIdLst>
  <p:hf sldNum="0" hdr="0" dt="0"/>
  <p:txStyles>
    <p:titleStyle>
      <a:lvl1pPr algn="ctr" defTabSz="914400" rtl="0" eaLnBrk="1" latinLnBrk="0" hangingPunct="1">
        <a:lnSpc>
          <a:spcPct val="90000"/>
        </a:lnSpc>
        <a:spcBef>
          <a:spcPct val="0"/>
        </a:spcBef>
        <a:buNone/>
        <a:defRPr sz="4400" kern="120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Image 3"/>
          <p:cNvPicPr>
            <a:picLocks noChangeAspect="1"/>
          </p:cNvPicPr>
          <p:nvPr/>
        </p:nvPicPr>
        <p:blipFill rotWithShape="1">
          <a:blip r:embed="rId2"/>
          <a:srcRect b="27371"/>
          <a:stretch/>
        </p:blipFill>
        <p:spPr>
          <a:xfrm>
            <a:off x="333707" y="268411"/>
            <a:ext cx="11524586" cy="6352198"/>
          </a:xfrm>
          <a:prstGeom prst="rect">
            <a:avLst/>
          </a:prstGeom>
        </p:spPr>
      </p:pic>
    </p:spTree>
    <p:extLst>
      <p:ext uri="{BB962C8B-B14F-4D97-AF65-F5344CB8AC3E}">
        <p14:creationId xmlns:p14="http://schemas.microsoft.com/office/powerpoint/2010/main" val="389638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itle 1">
            <a:extLst>
              <a:ext uri="{FF2B5EF4-FFF2-40B4-BE49-F238E27FC236}">
                <a16:creationId xmlns:a16="http://schemas.microsoft.com/office/drawing/2014/main" id="{332CFA06-845E-6539-9452-D8A8F3594659}"/>
              </a:ext>
            </a:extLst>
          </p:cNvPr>
          <p:cNvSpPr>
            <a:spLocks noGrp="1"/>
          </p:cNvSpPr>
          <p:nvPr>
            <p:ph type="title"/>
          </p:nvPr>
        </p:nvSpPr>
        <p:spPr>
          <a:xfrm>
            <a:off x="5558059" y="770021"/>
            <a:ext cx="4696702" cy="768096"/>
          </a:xfrm>
        </p:spPr>
        <p:txBody>
          <a:bodyPr>
            <a:noAutofit/>
          </a:bodyPr>
          <a:lstStyle/>
          <a:p>
            <a:r>
              <a:rPr lang="en-US" sz="2800" b="1" dirty="0" smtClean="0">
                <a:solidFill>
                  <a:schemeClr val="tx1"/>
                </a:solidFill>
              </a:rPr>
              <a:t>INFORMATION DU CLIENT</a:t>
            </a:r>
            <a:endParaRPr lang="en-US" sz="2800" b="1" dirty="0">
              <a:solidFill>
                <a:schemeClr val="tx1"/>
              </a:solidFill>
            </a:endParaRPr>
          </a:p>
        </p:txBody>
      </p:sp>
      <p:sp>
        <p:nvSpPr>
          <p:cNvPr id="82" name="ZoneTexte 81"/>
          <p:cNvSpPr txBox="1"/>
          <p:nvPr/>
        </p:nvSpPr>
        <p:spPr>
          <a:xfrm>
            <a:off x="5965821" y="1615925"/>
            <a:ext cx="5200409" cy="3323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fr-FR" sz="2000" dirty="0" smtClean="0">
                <a:latin typeface="Times New Roman" panose="02020603050405020304" pitchFamily="18" charset="0"/>
                <a:cs typeface="Times New Roman" panose="02020603050405020304" pitchFamily="18" charset="0"/>
              </a:rPr>
              <a:t>Raison social : HT BEAUTY SUPPLY</a:t>
            </a:r>
          </a:p>
          <a:p>
            <a:pPr marL="342900" indent="-342900" algn="just">
              <a:lnSpc>
                <a:spcPct val="150000"/>
              </a:lnSpc>
              <a:buFont typeface="Wingdings" panose="05000000000000000000" pitchFamily="2" charset="2"/>
              <a:buChar char="Ø"/>
            </a:pPr>
            <a:r>
              <a:rPr lang="fr-FR" sz="2000" dirty="0" smtClean="0">
                <a:latin typeface="Times New Roman" panose="02020603050405020304" pitchFamily="18" charset="0"/>
                <a:cs typeface="Times New Roman" panose="02020603050405020304" pitchFamily="18" charset="0"/>
              </a:rPr>
              <a:t>Adresse </a:t>
            </a:r>
            <a:r>
              <a:rPr lang="fr-FR" sz="2000" dirty="0">
                <a:latin typeface="Times New Roman" panose="02020603050405020304" pitchFamily="18" charset="0"/>
                <a:cs typeface="Times New Roman" panose="02020603050405020304" pitchFamily="18" charset="0"/>
              </a:rPr>
              <a:t>: </a:t>
            </a:r>
            <a:r>
              <a:rPr lang="fr-FR" sz="2000" dirty="0" smtClean="0">
                <a:latin typeface="Times New Roman" panose="02020603050405020304" pitchFamily="18" charset="0"/>
                <a:cs typeface="Times New Roman" panose="02020603050405020304" pitchFamily="18" charset="0"/>
              </a:rPr>
              <a:t>MARCORY BIETRI</a:t>
            </a:r>
          </a:p>
          <a:p>
            <a:pPr marL="342900" indent="-342900" algn="just">
              <a:lnSpc>
                <a:spcPct val="150000"/>
              </a:lnSpc>
              <a:buFont typeface="Wingdings" panose="05000000000000000000" pitchFamily="2" charset="2"/>
              <a:buChar char="Ø"/>
            </a:pPr>
            <a:r>
              <a:rPr lang="fr-FR" sz="2000" dirty="0" smtClean="0">
                <a:latin typeface="Times New Roman" panose="02020603050405020304" pitchFamily="18" charset="0"/>
                <a:cs typeface="Times New Roman" panose="02020603050405020304" pitchFamily="18" charset="0"/>
              </a:rPr>
              <a:t>Tel : </a:t>
            </a:r>
            <a:r>
              <a:rPr lang="fr-FR" dirty="0" smtClean="0"/>
              <a:t>0767101010 / 07 09 04 22 42</a:t>
            </a:r>
            <a:endParaRPr lang="fr-FR"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fr-FR" sz="2000" dirty="0" smtClean="0">
                <a:latin typeface="Times New Roman" panose="02020603050405020304" pitchFamily="18" charset="0"/>
                <a:cs typeface="Times New Roman" panose="02020603050405020304" pitchFamily="18" charset="0"/>
              </a:rPr>
              <a:t>Domaine activité : Shop de produit de beauté</a:t>
            </a:r>
          </a:p>
          <a:p>
            <a:pPr marL="342900" indent="-342900" algn="just">
              <a:lnSpc>
                <a:spcPct val="150000"/>
              </a:lnSpc>
              <a:buFont typeface="Wingdings" panose="05000000000000000000" pitchFamily="2" charset="2"/>
              <a:buChar char="Ø"/>
            </a:pPr>
            <a:r>
              <a:rPr lang="fr-FR" sz="2000" dirty="0" smtClean="0">
                <a:latin typeface="Times New Roman" panose="02020603050405020304" pitchFamily="18" charset="0"/>
                <a:cs typeface="Times New Roman" panose="02020603050405020304" pitchFamily="18" charset="0"/>
              </a:rPr>
              <a:t>Facebook : </a:t>
            </a:r>
            <a:r>
              <a:rPr lang="fr-FR" sz="2000" dirty="0">
                <a:latin typeface="Times New Roman" panose="02020603050405020304" pitchFamily="18" charset="0"/>
                <a:cs typeface="Times New Roman" panose="02020603050405020304" pitchFamily="18" charset="0"/>
              </a:rPr>
              <a:t>@</a:t>
            </a:r>
            <a:r>
              <a:rPr lang="fr-FR" sz="2000" dirty="0" err="1" smtClean="0">
                <a:latin typeface="Times New Roman" panose="02020603050405020304" pitchFamily="18" charset="0"/>
                <a:cs typeface="Times New Roman" panose="02020603050405020304" pitchFamily="18" charset="0"/>
              </a:rPr>
              <a:t>htbeautysupplyci</a:t>
            </a:r>
            <a:endParaRPr lang="fr-FR"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fr-FR" sz="2000" dirty="0" smtClean="0">
                <a:latin typeface="Times New Roman" panose="02020603050405020304" pitchFamily="18" charset="0"/>
                <a:cs typeface="Times New Roman" panose="02020603050405020304" pitchFamily="18" charset="0"/>
              </a:rPr>
              <a:t>Interlocuteur : M. SORO YOUSSOUF</a:t>
            </a:r>
          </a:p>
          <a:p>
            <a:pPr marL="342900" indent="-342900" algn="just">
              <a:lnSpc>
                <a:spcPct val="150000"/>
              </a:lnSpc>
              <a:buFont typeface="Wingdings" panose="05000000000000000000" pitchFamily="2" charset="2"/>
              <a:buChar char="Ø"/>
            </a:pPr>
            <a:endParaRPr lang="fr-FR" sz="2000" dirty="0">
              <a:latin typeface="Times New Roman" panose="02020603050405020304" pitchFamily="18" charset="0"/>
              <a:cs typeface="Times New Roman" panose="02020603050405020304" pitchFamily="18" charset="0"/>
            </a:endParaRPr>
          </a:p>
        </p:txBody>
      </p:sp>
      <p:pic>
        <p:nvPicPr>
          <p:cNvPr id="87" name="Image 8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4761" y="6434878"/>
            <a:ext cx="1902069" cy="388022"/>
          </a:xfrm>
          <a:prstGeom prst="rect">
            <a:avLst/>
          </a:prstGeom>
        </p:spPr>
      </p:pic>
      <p:sp>
        <p:nvSpPr>
          <p:cNvPr id="49" name="Title 1">
            <a:extLst>
              <a:ext uri="{FF2B5EF4-FFF2-40B4-BE49-F238E27FC236}">
                <a16:creationId xmlns:a16="http://schemas.microsoft.com/office/drawing/2014/main" id="{332CFA06-845E-6539-9452-D8A8F3594659}"/>
              </a:ext>
            </a:extLst>
          </p:cNvPr>
          <p:cNvSpPr txBox="1">
            <a:spLocks/>
          </p:cNvSpPr>
          <p:nvPr/>
        </p:nvSpPr>
        <p:spPr>
          <a:xfrm>
            <a:off x="0" y="926960"/>
            <a:ext cx="4696702" cy="76809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kern="1200">
                <a:solidFill>
                  <a:schemeClr val="bg1">
                    <a:lumMod val="50000"/>
                  </a:schemeClr>
                </a:solidFill>
                <a:latin typeface="+mj-lt"/>
                <a:ea typeface="+mj-ea"/>
                <a:cs typeface="+mj-cs"/>
              </a:defRPr>
            </a:lvl1pPr>
          </a:lstStyle>
          <a:p>
            <a:r>
              <a:rPr lang="en-US" sz="2800" b="1" dirty="0" smtClean="0">
                <a:solidFill>
                  <a:schemeClr val="tx1"/>
                </a:solidFill>
              </a:rPr>
              <a:t>EQUIPE INNOVING</a:t>
            </a:r>
            <a:endParaRPr lang="en-US" sz="2800" b="1" dirty="0">
              <a:solidFill>
                <a:schemeClr val="tx1"/>
              </a:solidFill>
            </a:endParaRPr>
          </a:p>
        </p:txBody>
      </p:sp>
      <p:sp>
        <p:nvSpPr>
          <p:cNvPr id="50" name="ZoneTexte 49"/>
          <p:cNvSpPr txBox="1"/>
          <p:nvPr/>
        </p:nvSpPr>
        <p:spPr>
          <a:xfrm>
            <a:off x="906088" y="1870901"/>
            <a:ext cx="4752002" cy="193899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fr-FR" sz="2000" dirty="0" smtClean="0">
                <a:latin typeface="Times New Roman" panose="02020603050405020304" pitchFamily="18" charset="0"/>
                <a:cs typeface="Times New Roman" panose="02020603050405020304" pitchFamily="18" charset="0"/>
              </a:rPr>
              <a:t>M. M’BO BOUA </a:t>
            </a:r>
          </a:p>
          <a:p>
            <a:pPr marL="342900" indent="-342900" algn="just">
              <a:lnSpc>
                <a:spcPct val="150000"/>
              </a:lnSpc>
              <a:buFont typeface="Wingdings" panose="05000000000000000000" pitchFamily="2" charset="2"/>
              <a:buChar char="Ø"/>
            </a:pPr>
            <a:r>
              <a:rPr lang="fr-FR" sz="2000" dirty="0" smtClean="0">
                <a:latin typeface="Times New Roman" panose="02020603050405020304" pitchFamily="18" charset="0"/>
                <a:cs typeface="Times New Roman" panose="02020603050405020304" pitchFamily="18" charset="0"/>
              </a:rPr>
              <a:t>M. RODRIGUE</a:t>
            </a:r>
          </a:p>
          <a:p>
            <a:pPr marL="342900" indent="-342900" algn="just">
              <a:lnSpc>
                <a:spcPct val="150000"/>
              </a:lnSpc>
              <a:buFont typeface="Wingdings" panose="05000000000000000000" pitchFamily="2" charset="2"/>
              <a:buChar char="Ø"/>
            </a:pPr>
            <a:r>
              <a:rPr lang="fr-FR" sz="2000" dirty="0" smtClean="0">
                <a:latin typeface="Times New Roman" panose="02020603050405020304" pitchFamily="18" charset="0"/>
                <a:cs typeface="Times New Roman" panose="02020603050405020304" pitchFamily="18" charset="0"/>
              </a:rPr>
              <a:t>M. KHALEL FIEMAHE</a:t>
            </a:r>
          </a:p>
          <a:p>
            <a:pPr algn="just">
              <a:lnSpc>
                <a:spcPct val="150000"/>
              </a:lnSpc>
            </a:pPr>
            <a:endParaRPr lang="fr-FR" sz="2000" dirty="0">
              <a:latin typeface="Times New Roman" panose="02020603050405020304" pitchFamily="18" charset="0"/>
              <a:cs typeface="Times New Roman" panose="02020603050405020304" pitchFamily="18" charset="0"/>
            </a:endParaRPr>
          </a:p>
        </p:txBody>
      </p:sp>
      <p:cxnSp>
        <p:nvCxnSpPr>
          <p:cNvPr id="3" name="Connecteur droit 2"/>
          <p:cNvCxnSpPr/>
          <p:nvPr/>
        </p:nvCxnSpPr>
        <p:spPr>
          <a:xfrm>
            <a:off x="5129038" y="739516"/>
            <a:ext cx="61546" cy="417125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737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itle 1">
            <a:extLst>
              <a:ext uri="{FF2B5EF4-FFF2-40B4-BE49-F238E27FC236}">
                <a16:creationId xmlns:a16="http://schemas.microsoft.com/office/drawing/2014/main" id="{332CFA06-845E-6539-9452-D8A8F3594659}"/>
              </a:ext>
            </a:extLst>
          </p:cNvPr>
          <p:cNvSpPr>
            <a:spLocks noGrp="1"/>
          </p:cNvSpPr>
          <p:nvPr>
            <p:ph type="title"/>
          </p:nvPr>
        </p:nvSpPr>
        <p:spPr>
          <a:xfrm>
            <a:off x="1020590" y="284526"/>
            <a:ext cx="7594300" cy="940775"/>
          </a:xfrm>
        </p:spPr>
        <p:txBody>
          <a:bodyPr>
            <a:noAutofit/>
          </a:bodyPr>
          <a:lstStyle/>
          <a:p>
            <a:r>
              <a:rPr lang="en-US" sz="5400" b="1" dirty="0" smtClean="0"/>
              <a:t>I-   OBJECTIF DU PROJET</a:t>
            </a:r>
            <a:endParaRPr lang="fr-FR" sz="5400" b="1" dirty="0"/>
          </a:p>
        </p:txBody>
      </p:sp>
      <p:sp>
        <p:nvSpPr>
          <p:cNvPr id="127" name="ZoneTexte 126"/>
          <p:cNvSpPr txBox="1"/>
          <p:nvPr/>
        </p:nvSpPr>
        <p:spPr>
          <a:xfrm>
            <a:off x="10471638" y="6444762"/>
            <a:ext cx="1720361" cy="410921"/>
          </a:xfrm>
          <a:prstGeom prst="rect">
            <a:avLst/>
          </a:prstGeom>
          <a:solidFill>
            <a:schemeClr val="bg1"/>
          </a:solidFill>
        </p:spPr>
        <p:txBody>
          <a:bodyPr wrap="square" rtlCol="0">
            <a:spAutoFit/>
          </a:bodyPr>
          <a:lstStyle/>
          <a:p>
            <a:endParaRPr lang="fr-FR" sz="2400" b="1" u="sng" dirty="0">
              <a:solidFill>
                <a:schemeClr val="bg1"/>
              </a:solidFill>
            </a:endParaRPr>
          </a:p>
        </p:txBody>
      </p:sp>
      <p:pic>
        <p:nvPicPr>
          <p:cNvPr id="128" name="Image 12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85988" y="6483299"/>
            <a:ext cx="1636493" cy="333845"/>
          </a:xfrm>
          <a:prstGeom prst="rect">
            <a:avLst/>
          </a:prstGeom>
        </p:spPr>
      </p:pic>
      <p:sp>
        <p:nvSpPr>
          <p:cNvPr id="7" name="ZoneTexte 6"/>
          <p:cNvSpPr txBox="1"/>
          <p:nvPr/>
        </p:nvSpPr>
        <p:spPr>
          <a:xfrm>
            <a:off x="5188073" y="1863387"/>
            <a:ext cx="6329850" cy="3554819"/>
          </a:xfrm>
          <a:prstGeom prst="rect">
            <a:avLst/>
          </a:prstGeom>
          <a:noFill/>
          <a:ln>
            <a:solidFill>
              <a:schemeClr val="accent1"/>
            </a:solidFill>
          </a:ln>
        </p:spPr>
        <p:txBody>
          <a:bodyPr wrap="square" rtlCol="0">
            <a:spAutoFit/>
          </a:bodyPr>
          <a:lstStyle/>
          <a:p>
            <a:pPr algn="just"/>
            <a:r>
              <a:rPr lang="fr-FR" sz="2500" dirty="0" smtClean="0">
                <a:solidFill>
                  <a:schemeClr val="bg1"/>
                </a:solidFill>
              </a:rPr>
              <a:t>Conception d’une application de gestion pour association </a:t>
            </a:r>
            <a:endParaRPr lang="fr-FR" sz="2500" dirty="0" smtClean="0">
              <a:solidFill>
                <a:schemeClr val="bg1"/>
              </a:solidFill>
            </a:endParaRPr>
          </a:p>
          <a:p>
            <a:pPr algn="just"/>
            <a:r>
              <a:rPr lang="fr-FR" sz="2500" dirty="0" smtClean="0">
                <a:solidFill>
                  <a:schemeClr val="bg1"/>
                </a:solidFill>
              </a:rPr>
              <a:t>FONCTIONNALITE A PREVOIR:</a:t>
            </a:r>
            <a:endParaRPr lang="fr-FR" sz="2500" dirty="0" smtClean="0">
              <a:solidFill>
                <a:schemeClr val="bg1"/>
              </a:solidFill>
            </a:endParaRPr>
          </a:p>
          <a:p>
            <a:pPr marL="342900" indent="-342900" algn="just">
              <a:buFont typeface="Wingdings" panose="05000000000000000000" pitchFamily="2" charset="2"/>
              <a:buChar char="Ø"/>
            </a:pPr>
            <a:r>
              <a:rPr lang="fr-FR" sz="2500" dirty="0" smtClean="0">
                <a:solidFill>
                  <a:schemeClr val="bg1"/>
                </a:solidFill>
              </a:rPr>
              <a:t> </a:t>
            </a:r>
            <a:r>
              <a:rPr lang="fr-FR" sz="2500" dirty="0" smtClean="0">
                <a:solidFill>
                  <a:schemeClr val="bg1"/>
                </a:solidFill>
              </a:rPr>
              <a:t>Gestion des membres</a:t>
            </a:r>
          </a:p>
          <a:p>
            <a:pPr marL="342900" indent="-342900" algn="just">
              <a:buFont typeface="Wingdings" panose="05000000000000000000" pitchFamily="2" charset="2"/>
              <a:buChar char="Ø"/>
            </a:pPr>
            <a:r>
              <a:rPr lang="fr-FR" sz="2500" dirty="0" smtClean="0">
                <a:solidFill>
                  <a:schemeClr val="bg1"/>
                </a:solidFill>
              </a:rPr>
              <a:t>Gestion des cotisations</a:t>
            </a:r>
          </a:p>
          <a:p>
            <a:pPr marL="342900" indent="-342900" algn="just">
              <a:buFont typeface="Wingdings" panose="05000000000000000000" pitchFamily="2" charset="2"/>
              <a:buChar char="Ø"/>
            </a:pPr>
            <a:r>
              <a:rPr lang="fr-FR" sz="2500" dirty="0" smtClean="0">
                <a:solidFill>
                  <a:schemeClr val="bg1"/>
                </a:solidFill>
              </a:rPr>
              <a:t>Gestion des dépenses</a:t>
            </a:r>
          </a:p>
          <a:p>
            <a:pPr marL="342900" indent="-342900" algn="just">
              <a:buFont typeface="Wingdings" panose="05000000000000000000" pitchFamily="2" charset="2"/>
              <a:buChar char="Ø"/>
            </a:pPr>
            <a:r>
              <a:rPr lang="fr-FR" sz="2500" dirty="0" smtClean="0">
                <a:solidFill>
                  <a:schemeClr val="bg1"/>
                </a:solidFill>
              </a:rPr>
              <a:t>Gestion des levées de fonds</a:t>
            </a:r>
          </a:p>
          <a:p>
            <a:pPr marL="342900" indent="-342900" algn="just">
              <a:buFont typeface="Wingdings" panose="05000000000000000000" pitchFamily="2" charset="2"/>
              <a:buChar char="Ø"/>
            </a:pPr>
            <a:r>
              <a:rPr lang="fr-FR" sz="2500" dirty="0" smtClean="0">
                <a:solidFill>
                  <a:schemeClr val="bg1"/>
                </a:solidFill>
              </a:rPr>
              <a:t>Relance SMS marketing &amp; E-mailing</a:t>
            </a:r>
          </a:p>
          <a:p>
            <a:pPr marL="342900" indent="-342900" algn="just">
              <a:buFont typeface="Wingdings" panose="05000000000000000000" pitchFamily="2" charset="2"/>
              <a:buChar char="Ø"/>
            </a:pPr>
            <a:r>
              <a:rPr lang="fr-FR" sz="2500" dirty="0" smtClean="0">
                <a:solidFill>
                  <a:schemeClr val="bg1"/>
                </a:solidFill>
              </a:rPr>
              <a:t>Interface très adapté au mobile</a:t>
            </a:r>
            <a:endParaRPr lang="fr-FR" sz="2500" dirty="0" smtClean="0">
              <a:solidFill>
                <a:schemeClr val="bg1"/>
              </a:solidFill>
            </a:endParaRPr>
          </a:p>
        </p:txBody>
      </p:sp>
      <p:pic>
        <p:nvPicPr>
          <p:cNvPr id="1026" name="Picture 2" descr="Les questions de l'étude de marché de votre business pl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22" y="2023793"/>
            <a:ext cx="4600618" cy="3427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215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 name="Image 8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4761" y="6434878"/>
            <a:ext cx="1902069" cy="388022"/>
          </a:xfrm>
          <a:prstGeom prst="rect">
            <a:avLst/>
          </a:prstGeom>
        </p:spPr>
      </p:pic>
      <p:sp>
        <p:nvSpPr>
          <p:cNvPr id="43" name="ZoneTexte 42"/>
          <p:cNvSpPr txBox="1"/>
          <p:nvPr/>
        </p:nvSpPr>
        <p:spPr>
          <a:xfrm>
            <a:off x="857437" y="1077226"/>
            <a:ext cx="8921784" cy="1938992"/>
          </a:xfrm>
          <a:prstGeom prst="rect">
            <a:avLst/>
          </a:prstGeom>
          <a:noFill/>
        </p:spPr>
        <p:txBody>
          <a:bodyPr wrap="square" rtlCol="0">
            <a:spAutoFit/>
          </a:bodyPr>
          <a:lstStyle/>
          <a:p>
            <a:pPr algn="just"/>
            <a:r>
              <a:rPr lang="fr-FR" sz="2400" dirty="0" smtClean="0"/>
              <a:t>SAUVE MA VIE est une ONG qui fait dans </a:t>
            </a:r>
          </a:p>
          <a:p>
            <a:pPr algn="just"/>
            <a:endParaRPr lang="fr-FR" sz="2400" dirty="0"/>
          </a:p>
          <a:p>
            <a:pPr algn="just"/>
            <a:r>
              <a:rPr lang="fr-FR" sz="2400" dirty="0" smtClean="0"/>
              <a:t>Elle contient plus de 5000 membres qu’elle gèrent par des groupes </a:t>
            </a:r>
            <a:r>
              <a:rPr lang="fr-FR" sz="2400" dirty="0" err="1" smtClean="0"/>
              <a:t>whatsapp</a:t>
            </a:r>
            <a:r>
              <a:rPr lang="fr-FR" sz="2400" dirty="0" smtClean="0"/>
              <a:t>. C’est à travers ces groupes qu’elle partage les informations à ses membres et essaye de gérer leur différentes cotisations.</a:t>
            </a:r>
            <a:endParaRPr lang="fr-FR" sz="2400" dirty="0"/>
          </a:p>
        </p:txBody>
      </p:sp>
      <p:sp>
        <p:nvSpPr>
          <p:cNvPr id="49" name="Title 1">
            <a:extLst>
              <a:ext uri="{FF2B5EF4-FFF2-40B4-BE49-F238E27FC236}">
                <a16:creationId xmlns:a16="http://schemas.microsoft.com/office/drawing/2014/main" id="{332CFA06-845E-6539-9452-D8A8F3594659}"/>
              </a:ext>
            </a:extLst>
          </p:cNvPr>
          <p:cNvSpPr>
            <a:spLocks noGrp="1"/>
          </p:cNvSpPr>
          <p:nvPr>
            <p:ph type="title"/>
          </p:nvPr>
        </p:nvSpPr>
        <p:spPr>
          <a:xfrm>
            <a:off x="857437" y="166826"/>
            <a:ext cx="7594300" cy="826705"/>
          </a:xfrm>
        </p:spPr>
        <p:txBody>
          <a:bodyPr>
            <a:noAutofit/>
          </a:bodyPr>
          <a:lstStyle/>
          <a:p>
            <a:pPr algn="l"/>
            <a:r>
              <a:rPr lang="en-US" sz="3200" b="1" dirty="0" smtClean="0">
                <a:solidFill>
                  <a:schemeClr val="tx1"/>
                </a:solidFill>
              </a:rPr>
              <a:t>II - </a:t>
            </a:r>
            <a:r>
              <a:rPr lang="fr-FR" sz="3200" b="1" dirty="0" smtClean="0">
                <a:solidFill>
                  <a:schemeClr val="tx1"/>
                </a:solidFill>
              </a:rPr>
              <a:t>ETUDE DE L’EXISTANT</a:t>
            </a:r>
            <a:endParaRPr lang="fr-FR" sz="3200" b="1" dirty="0">
              <a:solidFill>
                <a:schemeClr val="tx1"/>
              </a:solidFill>
            </a:endParaRPr>
          </a:p>
        </p:txBody>
      </p:sp>
      <p:sp>
        <p:nvSpPr>
          <p:cNvPr id="6" name="Title 1">
            <a:extLst>
              <a:ext uri="{FF2B5EF4-FFF2-40B4-BE49-F238E27FC236}">
                <a16:creationId xmlns:a16="http://schemas.microsoft.com/office/drawing/2014/main" id="{332CFA06-845E-6539-9452-D8A8F3594659}"/>
              </a:ext>
            </a:extLst>
          </p:cNvPr>
          <p:cNvSpPr txBox="1">
            <a:spLocks/>
          </p:cNvSpPr>
          <p:nvPr/>
        </p:nvSpPr>
        <p:spPr>
          <a:xfrm>
            <a:off x="857437" y="3190696"/>
            <a:ext cx="7594300" cy="82670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kern="1200">
                <a:solidFill>
                  <a:schemeClr val="bg1">
                    <a:lumMod val="50000"/>
                  </a:schemeClr>
                </a:solidFill>
                <a:latin typeface="+mj-lt"/>
                <a:ea typeface="+mj-ea"/>
                <a:cs typeface="+mj-cs"/>
              </a:defRPr>
            </a:lvl1pPr>
          </a:lstStyle>
          <a:p>
            <a:pPr algn="l"/>
            <a:r>
              <a:rPr lang="en-US" sz="3200" b="1" dirty="0" smtClean="0">
                <a:solidFill>
                  <a:schemeClr val="tx1"/>
                </a:solidFill>
              </a:rPr>
              <a:t>III – </a:t>
            </a:r>
            <a:r>
              <a:rPr lang="fr-FR" sz="3200" b="1" dirty="0" smtClean="0">
                <a:solidFill>
                  <a:schemeClr val="tx1"/>
                </a:solidFill>
              </a:rPr>
              <a:t>BESOIN EXPRIME</a:t>
            </a:r>
            <a:endParaRPr lang="fr-FR" sz="3200" b="1" dirty="0">
              <a:solidFill>
                <a:schemeClr val="tx1"/>
              </a:solidFill>
            </a:endParaRPr>
          </a:p>
        </p:txBody>
      </p:sp>
      <p:sp>
        <p:nvSpPr>
          <p:cNvPr id="7" name="ZoneTexte 6"/>
          <p:cNvSpPr txBox="1"/>
          <p:nvPr/>
        </p:nvSpPr>
        <p:spPr>
          <a:xfrm>
            <a:off x="857437" y="3951233"/>
            <a:ext cx="8921784" cy="2677656"/>
          </a:xfrm>
          <a:prstGeom prst="rect">
            <a:avLst/>
          </a:prstGeom>
          <a:noFill/>
        </p:spPr>
        <p:txBody>
          <a:bodyPr wrap="square" rtlCol="0">
            <a:spAutoFit/>
          </a:bodyPr>
          <a:lstStyle/>
          <a:p>
            <a:pPr algn="just"/>
            <a:r>
              <a:rPr lang="fr-FR" sz="2400" dirty="0" smtClean="0"/>
              <a:t>Besoin d’une application pour gérer plus efficacement son ONG.</a:t>
            </a:r>
          </a:p>
          <a:p>
            <a:pPr algn="just"/>
            <a:r>
              <a:rPr lang="fr-FR" sz="2400" dirty="0" smtClean="0"/>
              <a:t>Avoir l’ensemble des fonctionnalités liée à la gestion d’une association ou ONG</a:t>
            </a:r>
            <a:r>
              <a:rPr lang="fr-FR" sz="2400" dirty="0" smtClean="0"/>
              <a:t> </a:t>
            </a:r>
          </a:p>
          <a:p>
            <a:pPr algn="just"/>
            <a:r>
              <a:rPr lang="fr-FR" sz="2400" dirty="0" smtClean="0"/>
              <a:t>Pouvoir facilement écrire ou faire des relances (</a:t>
            </a:r>
            <a:r>
              <a:rPr lang="fr-FR" sz="2400" dirty="0" err="1"/>
              <a:t>W</a:t>
            </a:r>
            <a:r>
              <a:rPr lang="fr-FR" sz="2400" dirty="0" err="1" smtClean="0"/>
              <a:t>hatsapp</a:t>
            </a:r>
            <a:r>
              <a:rPr lang="fr-FR" sz="2400" dirty="0" smtClean="0"/>
              <a:t> &amp; sms pro) aux retardataires depuis la plateforme  </a:t>
            </a:r>
          </a:p>
          <a:p>
            <a:pPr algn="just"/>
            <a:r>
              <a:rPr lang="fr-FR" sz="2400" dirty="0" smtClean="0"/>
              <a:t>Pourvoir lancer des collectes de fond et alerter les membres puis suivre leur dons.</a:t>
            </a:r>
            <a:endParaRPr lang="fr-FR" sz="2400" dirty="0"/>
          </a:p>
        </p:txBody>
      </p:sp>
    </p:spTree>
    <p:extLst>
      <p:ext uri="{BB962C8B-B14F-4D97-AF65-F5344CB8AC3E}">
        <p14:creationId xmlns:p14="http://schemas.microsoft.com/office/powerpoint/2010/main" val="2381893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itle 1">
            <a:extLst>
              <a:ext uri="{FF2B5EF4-FFF2-40B4-BE49-F238E27FC236}">
                <a16:creationId xmlns:a16="http://schemas.microsoft.com/office/drawing/2014/main" id="{332CFA06-845E-6539-9452-D8A8F3594659}"/>
              </a:ext>
            </a:extLst>
          </p:cNvPr>
          <p:cNvSpPr>
            <a:spLocks noGrp="1"/>
          </p:cNvSpPr>
          <p:nvPr>
            <p:ph type="title"/>
          </p:nvPr>
        </p:nvSpPr>
        <p:spPr>
          <a:xfrm>
            <a:off x="1994506" y="158770"/>
            <a:ext cx="6612413" cy="768096"/>
          </a:xfrm>
        </p:spPr>
        <p:txBody>
          <a:bodyPr>
            <a:noAutofit/>
          </a:bodyPr>
          <a:lstStyle/>
          <a:p>
            <a:r>
              <a:rPr lang="en-US" sz="3600" b="1" dirty="0" smtClean="0">
                <a:solidFill>
                  <a:schemeClr val="tx1"/>
                </a:solidFill>
              </a:rPr>
              <a:t>III – PROPOSITION INNOVING</a:t>
            </a:r>
            <a:endParaRPr lang="en-US" sz="3600" b="1" dirty="0">
              <a:solidFill>
                <a:schemeClr val="tx1"/>
              </a:solidFill>
            </a:endParaRPr>
          </a:p>
        </p:txBody>
      </p:sp>
      <p:pic>
        <p:nvPicPr>
          <p:cNvPr id="87" name="Image 8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16" y="6458041"/>
            <a:ext cx="1902069" cy="388022"/>
          </a:xfrm>
          <a:prstGeom prst="rect">
            <a:avLst/>
          </a:prstGeom>
        </p:spPr>
      </p:pic>
      <p:sp>
        <p:nvSpPr>
          <p:cNvPr id="2" name="Rectangle 1"/>
          <p:cNvSpPr/>
          <p:nvPr/>
        </p:nvSpPr>
        <p:spPr>
          <a:xfrm>
            <a:off x="557738" y="1285090"/>
            <a:ext cx="10509329" cy="4351832"/>
          </a:xfrm>
          <a:prstGeom prst="rect">
            <a:avLst/>
          </a:prstGeom>
        </p:spPr>
        <p:txBody>
          <a:bodyPr wrap="square">
            <a:spAutoFit/>
          </a:bodyPr>
          <a:lstStyle/>
          <a:p>
            <a:pPr>
              <a:lnSpc>
                <a:spcPct val="107000"/>
              </a:lnSpc>
              <a:spcAft>
                <a:spcPts val="800"/>
              </a:spcAft>
            </a:pPr>
            <a:r>
              <a:rPr lang="fr-FR" sz="2400" dirty="0" smtClean="0">
                <a:latin typeface="Times New Roman" panose="02020603050405020304" pitchFamily="18" charset="0"/>
                <a:ea typeface="Calibri" panose="020F0502020204030204" pitchFamily="34" charset="0"/>
                <a:cs typeface="Times New Roman" panose="02020603050405020304" pitchFamily="18" charset="0"/>
              </a:rPr>
              <a:t>Le client a insisté sur le volet interface fluide et facile a manier sur mobile ce qui reviendrais a un interface </a:t>
            </a:r>
            <a:r>
              <a:rPr lang="fr-FR" sz="2400" dirty="0" err="1" smtClean="0">
                <a:latin typeface="Times New Roman" panose="02020603050405020304" pitchFamily="18" charset="0"/>
                <a:ea typeface="Calibri" panose="020F0502020204030204" pitchFamily="34" charset="0"/>
                <a:cs typeface="Times New Roman" panose="02020603050405020304" pitchFamily="18" charset="0"/>
              </a:rPr>
              <a:t>odoo</a:t>
            </a:r>
            <a:r>
              <a:rPr lang="fr-FR" sz="2400" dirty="0" smtClean="0">
                <a:latin typeface="Times New Roman" panose="02020603050405020304" pitchFamily="18" charset="0"/>
                <a:ea typeface="Calibri" panose="020F0502020204030204" pitchFamily="34" charset="0"/>
                <a:cs typeface="Times New Roman" panose="02020603050405020304" pitchFamily="18" charset="0"/>
              </a:rPr>
              <a:t> plus récent. Pour cela nous comptons utiliser l’une des version les plus récentes afin de lui fournis une application des gestion beaucoup </a:t>
            </a:r>
            <a:r>
              <a:rPr lang="fr-FR" sz="2400" dirty="0" err="1" smtClean="0">
                <a:latin typeface="Times New Roman" panose="02020603050405020304" pitchFamily="18" charset="0"/>
                <a:ea typeface="Calibri" panose="020F0502020204030204" pitchFamily="34" charset="0"/>
                <a:cs typeface="Times New Roman" panose="02020603050405020304" pitchFamily="18" charset="0"/>
              </a:rPr>
              <a:t>intiutive</a:t>
            </a:r>
            <a:r>
              <a:rPr lang="fr-FR" sz="2400" dirty="0" smtClean="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fr-FR" sz="2400" dirty="0" smtClean="0">
                <a:latin typeface="Times New Roman" panose="02020603050405020304" pitchFamily="18" charset="0"/>
                <a:ea typeface="Calibri" panose="020F0502020204030204" pitchFamily="34" charset="0"/>
                <a:cs typeface="Times New Roman" panose="02020603050405020304" pitchFamily="18" charset="0"/>
              </a:rPr>
              <a:t>L’offre technique est en cours d’étude afin de faire ressortir l’ensemble des modules a développer.</a:t>
            </a:r>
            <a:br>
              <a:rPr lang="fr-FR" sz="2400" dirty="0" smtClean="0">
                <a:latin typeface="Times New Roman" panose="02020603050405020304" pitchFamily="18" charset="0"/>
                <a:ea typeface="Calibri" panose="020F0502020204030204" pitchFamily="34" charset="0"/>
                <a:cs typeface="Times New Roman" panose="02020603050405020304" pitchFamily="18" charset="0"/>
              </a:rPr>
            </a:br>
            <a:r>
              <a:rPr lang="fr-FR" sz="2400" dirty="0" smtClean="0">
                <a:latin typeface="Times New Roman" panose="02020603050405020304" pitchFamily="18" charset="0"/>
                <a:ea typeface="Calibri" panose="020F0502020204030204" pitchFamily="34" charset="0"/>
                <a:cs typeface="Times New Roman" panose="02020603050405020304" pitchFamily="18" charset="0"/>
              </a:rPr>
              <a:t>Cette prestation occasionnera du développement en plus et des communication API.</a:t>
            </a:r>
          </a:p>
          <a:p>
            <a:pPr>
              <a:lnSpc>
                <a:spcPct val="107000"/>
              </a:lnSpc>
              <a:spcAft>
                <a:spcPts val="800"/>
              </a:spcAft>
            </a:pPr>
            <a:r>
              <a:rPr lang="fr-FR" sz="2400" dirty="0" smtClean="0">
                <a:latin typeface="Times New Roman" panose="02020603050405020304" pitchFamily="18" charset="0"/>
                <a:ea typeface="Calibri" panose="020F0502020204030204" pitchFamily="34" charset="0"/>
                <a:cs typeface="Times New Roman" panose="02020603050405020304" pitchFamily="18" charset="0"/>
              </a:rPr>
              <a:t>Le système s’apparente à celui de la gestion d’école et donc une base déjà présente qui pourrais nous donner un coup d’avance.</a:t>
            </a:r>
          </a:p>
          <a:p>
            <a:pPr>
              <a:lnSpc>
                <a:spcPct val="107000"/>
              </a:lnSpc>
              <a:spcAft>
                <a:spcPts val="800"/>
              </a:spcAft>
            </a:pPr>
            <a:r>
              <a:rPr lang="fr-FR" sz="2400" dirty="0" smtClean="0">
                <a:latin typeface="Times New Roman" panose="02020603050405020304" pitchFamily="18" charset="0"/>
                <a:ea typeface="Calibri" panose="020F0502020204030204" pitchFamily="34" charset="0"/>
                <a:cs typeface="Times New Roman" panose="02020603050405020304" pitchFamily="18" charset="0"/>
              </a:rPr>
              <a:t>Le client a aussi son souhait d’avoir la plateforme en 01 mois au plus.</a:t>
            </a:r>
            <a:r>
              <a:rPr lang="fr-FR" sz="2400" dirty="0" smtClean="0">
                <a:latin typeface="Times New Roman" panose="02020603050405020304" pitchFamily="18" charset="0"/>
                <a:ea typeface="Calibri" panose="020F0502020204030204" pitchFamily="34" charset="0"/>
                <a:cs typeface="Times New Roman" panose="02020603050405020304" pitchFamily="18" charset="0"/>
              </a:rPr>
              <a:t> </a:t>
            </a:r>
            <a:endParaRPr lang="fr-FR"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0624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necteur droit 5"/>
          <p:cNvCxnSpPr/>
          <p:nvPr/>
        </p:nvCxnSpPr>
        <p:spPr>
          <a:xfrm>
            <a:off x="342901" y="1951891"/>
            <a:ext cx="2444261" cy="87043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Image 15"/>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68354" y="6498850"/>
            <a:ext cx="1588476" cy="324049"/>
          </a:xfrm>
          <a:prstGeom prst="rect">
            <a:avLst/>
          </a:prstGeom>
        </p:spPr>
      </p:pic>
      <p:pic>
        <p:nvPicPr>
          <p:cNvPr id="1028" name="Picture 4" descr="Remerciement : 485 774 images, photos et images vectorielles de stock |  Shutterstock"/>
          <p:cNvPicPr>
            <a:picLocks noChangeAspect="1" noChangeArrowheads="1"/>
          </p:cNvPicPr>
          <p:nvPr/>
        </p:nvPicPr>
        <p:blipFill rotWithShape="1">
          <a:blip r:embed="rId3">
            <a:extLst>
              <a:ext uri="{28A0092B-C50C-407E-A947-70E740481C1C}">
                <a14:useLocalDpi xmlns:a14="http://schemas.microsoft.com/office/drawing/2010/main" val="0"/>
              </a:ext>
            </a:extLst>
          </a:blip>
          <a:srcRect b="8837"/>
          <a:stretch/>
        </p:blipFill>
        <p:spPr bwMode="auto">
          <a:xfrm>
            <a:off x="3022511" y="1555349"/>
            <a:ext cx="6145823" cy="3016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499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5">
      <a:dk1>
        <a:srgbClr val="000000"/>
      </a:dk1>
      <a:lt1>
        <a:srgbClr val="FFFFFF"/>
      </a:lt1>
      <a:dk2>
        <a:srgbClr val="A992E4"/>
      </a:dk2>
      <a:lt2>
        <a:srgbClr val="FF74A8"/>
      </a:lt2>
      <a:accent1>
        <a:srgbClr val="9AA7B8"/>
      </a:accent1>
      <a:accent2>
        <a:srgbClr val="0BC9D5"/>
      </a:accent2>
      <a:accent3>
        <a:srgbClr val="27C2DE"/>
      </a:accent3>
      <a:accent4>
        <a:srgbClr val="42BBE6"/>
      </a:accent4>
      <a:accent5>
        <a:srgbClr val="5EB4EF"/>
      </a:accent5>
      <a:accent6>
        <a:srgbClr val="87AAFB"/>
      </a:accent6>
      <a:hlink>
        <a:srgbClr val="A992E4"/>
      </a:hlink>
      <a:folHlink>
        <a:srgbClr val="FF74A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24602</TotalTime>
  <Words>266</Words>
  <Application>Microsoft Office PowerPoint</Application>
  <PresentationFormat>Grand écran</PresentationFormat>
  <Paragraphs>34</Paragraphs>
  <Slides>6</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6</vt:i4>
      </vt:variant>
    </vt:vector>
  </HeadingPairs>
  <TitlesOfParts>
    <vt:vector size="13" baseType="lpstr">
      <vt:lpstr>Arial</vt:lpstr>
      <vt:lpstr>Calibri</vt:lpstr>
      <vt:lpstr>Calibri Light</vt:lpstr>
      <vt:lpstr>Calibri Light (Headings)</vt:lpstr>
      <vt:lpstr>Times New Roman</vt:lpstr>
      <vt:lpstr>Wingdings</vt:lpstr>
      <vt:lpstr>Office Theme</vt:lpstr>
      <vt:lpstr>Présentation PowerPoint</vt:lpstr>
      <vt:lpstr>INFORMATION DU CLIENT</vt:lpstr>
      <vt:lpstr>I-   OBJECTIF DU PROJET</vt:lpstr>
      <vt:lpstr>II - ETUDE DE L’EXISTANT</vt:lpstr>
      <vt:lpstr>III – PROPOSITION INNOVING</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Infographic</dc:title>
  <dc:creator>Iryna Siletska</dc:creator>
  <cp:lastModifiedBy>MBO_DE_KAMA</cp:lastModifiedBy>
  <cp:revision>2672</cp:revision>
  <dcterms:created xsi:type="dcterms:W3CDTF">2021-03-15T16:54:13Z</dcterms:created>
  <dcterms:modified xsi:type="dcterms:W3CDTF">2023-03-28T08:55:12Z</dcterms:modified>
</cp:coreProperties>
</file>