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Android App „Pam“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Mitglieder der Gruppe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Fazit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Präsentation langsam befüllen!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Allgemeines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Vorstellung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Vorstellung Marcel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Vorstellung Thomas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Vorstellung Hasan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Angeeignetes Wissen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111518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26</Words>
  <Application>Microsoft Office PowerPoint</Application>
  <PresentationFormat>Bildschirmpräsentation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Haemera</vt:lpstr>
      <vt:lpstr>Android App „Pam“</vt:lpstr>
      <vt:lpstr>Gliederung</vt:lpstr>
      <vt:lpstr>Allgemeines</vt:lpstr>
      <vt:lpstr>Vorstellung Max</vt:lpstr>
      <vt:lpstr>Vorstellung Marcel</vt:lpstr>
      <vt:lpstr>Vorstellung Thomas</vt:lpstr>
      <vt:lpstr>Vorstellung Hasan</vt:lpstr>
      <vt:lpstr>Angeeignetes Wissen</vt:lpstr>
      <vt:lpstr>Probleme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„Pam“</dc:title>
  <dc:creator>Flennic</dc:creator>
  <cp:lastModifiedBy>Flennic</cp:lastModifiedBy>
  <cp:revision>2</cp:revision>
  <dcterms:created xsi:type="dcterms:W3CDTF">2013-01-14T17:34:35Z</dcterms:created>
  <dcterms:modified xsi:type="dcterms:W3CDTF">2013-01-14T17:39:46Z</dcterms:modified>
</cp:coreProperties>
</file>