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Android App „Pam“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Mitglieder der Gruppe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/>
          <a:lstStyle/>
          <a:p>
            <a:r>
              <a:rPr lang="de-DE" dirty="0" smtClean="0"/>
              <a:t>Projektvorstellung</a:t>
            </a:r>
          </a:p>
          <a:p>
            <a:r>
              <a:rPr lang="de-DE" dirty="0" smtClean="0"/>
              <a:t>Arbeitsweise</a:t>
            </a:r>
          </a:p>
          <a:p>
            <a:r>
              <a:rPr lang="de-DE" dirty="0" smtClean="0"/>
              <a:t>Arbeitsbereiche</a:t>
            </a:r>
          </a:p>
          <a:p>
            <a:pPr lvl="1"/>
            <a:r>
              <a:rPr lang="de-DE" dirty="0" smtClean="0"/>
              <a:t>Max</a:t>
            </a:r>
          </a:p>
          <a:p>
            <a:pPr lvl="1"/>
            <a:r>
              <a:rPr lang="de-DE" dirty="0" smtClean="0"/>
              <a:t>Thomas</a:t>
            </a:r>
          </a:p>
          <a:p>
            <a:pPr lvl="1"/>
            <a:r>
              <a:rPr lang="de-DE" dirty="0" smtClean="0"/>
              <a:t>Marcel</a:t>
            </a:r>
          </a:p>
          <a:p>
            <a:pPr lvl="1"/>
            <a:r>
              <a:rPr lang="de-DE" dirty="0" smtClean="0"/>
              <a:t>Hasan</a:t>
            </a:r>
          </a:p>
          <a:p>
            <a:r>
              <a:rPr lang="de-DE" dirty="0" smtClean="0"/>
              <a:t>Resultate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P</a:t>
            </a:r>
            <a:r>
              <a:rPr lang="de-DE" dirty="0" smtClean="0"/>
              <a:t>ersonal 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ssistent </a:t>
            </a:r>
            <a:r>
              <a:rPr lang="de-DE" dirty="0" smtClean="0">
                <a:solidFill>
                  <a:srgbClr val="FF0000"/>
                </a:solidFill>
              </a:rPr>
              <a:t>M</a:t>
            </a:r>
            <a:r>
              <a:rPr lang="de-DE" dirty="0" smtClean="0"/>
              <a:t>anager 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 App -&gt; </a:t>
            </a:r>
            <a:r>
              <a:rPr lang="de-DE" dirty="0" err="1" smtClean="0"/>
              <a:t>Cloud</a:t>
            </a:r>
            <a:r>
              <a:rPr lang="de-DE" dirty="0" smtClean="0"/>
              <a:t>-Notizverwaltung</a:t>
            </a:r>
          </a:p>
          <a:p>
            <a:r>
              <a:rPr lang="de-DE" dirty="0" smtClean="0"/>
              <a:t>Notizen liegen auf einem Server</a:t>
            </a:r>
          </a:p>
          <a:p>
            <a:r>
              <a:rPr lang="de-DE" dirty="0" smtClean="0"/>
              <a:t>Passwort geschützt</a:t>
            </a: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Android</a:t>
            </a:r>
            <a:r>
              <a:rPr lang="de-DE" dirty="0"/>
              <a:t> Part: </a:t>
            </a:r>
            <a:r>
              <a:rPr lang="de-DE" dirty="0" smtClean="0"/>
              <a:t>Java (</a:t>
            </a:r>
            <a:r>
              <a:rPr lang="de-DE" dirty="0" err="1" smtClean="0"/>
              <a:t>Eclipse</a:t>
            </a:r>
            <a:r>
              <a:rPr lang="de-DE" dirty="0" smtClean="0"/>
              <a:t>), </a:t>
            </a:r>
            <a:r>
              <a:rPr lang="de-DE" dirty="0"/>
              <a:t>XML</a:t>
            </a:r>
          </a:p>
          <a:p>
            <a:r>
              <a:rPr lang="de-DE" dirty="0"/>
              <a:t>Server Part: PHP, MySQL</a:t>
            </a:r>
          </a:p>
          <a:p>
            <a:r>
              <a:rPr lang="de-DE" dirty="0"/>
              <a:t>Schnittstelle: JSON via Post-Request</a:t>
            </a:r>
          </a:p>
          <a:p>
            <a:r>
              <a:rPr lang="de-DE" dirty="0" err="1"/>
              <a:t>Codeversionverwaltung</a:t>
            </a:r>
            <a:r>
              <a:rPr lang="de-DE" dirty="0"/>
              <a:t>: </a:t>
            </a:r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2" descr="http://s3.amazonaws.com/files.posterous.com/temp-2010-07-23/gAhEimkgjgFkkJybnyFzvxAorhCJCfAEuDvrHAEtAcGGBJbgEzCEzuFdDIEJ/500px-GitHub.svg.png.scaled500.png?AWSAccessKeyId=AKIAJFZAE65UYRT34AOQ&amp;Expires=1358512606&amp;Signature=Q%2FuVsLuVCoLOKRwXDrYCNQm1rdk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23" y="4112591"/>
            <a:ext cx="238125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zdnet.de/wp-content/uploads/2012/10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61" y="4342903"/>
            <a:ext cx="1152128" cy="8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mages.netzwelt.de/article/2013/java-wurde-kritische-sicherheitsluecke-entdeckt-bild-appleinsidercom-177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94" y="2724900"/>
            <a:ext cx="809622" cy="4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Arbeitsbereich - 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Thomas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Marcel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Hasan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68</Words>
  <Application>Microsoft Office PowerPoint</Application>
  <PresentationFormat>Bildschirmpräsentation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Haemera</vt:lpstr>
      <vt:lpstr>Android App „Pam“</vt:lpstr>
      <vt:lpstr>Gliederung</vt:lpstr>
      <vt:lpstr>Projektvorstellung</vt:lpstr>
      <vt:lpstr>Arbeitsweise</vt:lpstr>
      <vt:lpstr>Arbeitsbereich - Max</vt:lpstr>
      <vt:lpstr>Arbeitsbereich - Thomas</vt:lpstr>
      <vt:lpstr>Arbeitsbereich - Marcel</vt:lpstr>
      <vt:lpstr>Arbeitsbereich - Hasan</vt:lpstr>
      <vt:lpstr>Resultate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„Pam“</dc:title>
  <dc:creator>Flennic</dc:creator>
  <cp:lastModifiedBy>Marcel Bohländer</cp:lastModifiedBy>
  <cp:revision>5</cp:revision>
  <dcterms:created xsi:type="dcterms:W3CDTF">2013-01-14T17:34:35Z</dcterms:created>
  <dcterms:modified xsi:type="dcterms:W3CDTF">2013-01-18T12:37:37Z</dcterms:modified>
</cp:coreProperties>
</file>